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3" r:id="rId2"/>
    <p:sldMasterId id="2147483720" r:id="rId3"/>
    <p:sldMasterId id="2147483725" r:id="rId4"/>
  </p:sldMasterIdLst>
  <p:notesMasterIdLst>
    <p:notesMasterId r:id="rId32"/>
  </p:notesMasterIdLst>
  <p:handoutMasterIdLst>
    <p:handoutMasterId r:id="rId33"/>
  </p:handoutMasterIdLst>
  <p:sldIdLst>
    <p:sldId id="282" r:id="rId5"/>
    <p:sldId id="551" r:id="rId6"/>
    <p:sldId id="315" r:id="rId7"/>
    <p:sldId id="284" r:id="rId8"/>
    <p:sldId id="310" r:id="rId9"/>
    <p:sldId id="407" r:id="rId10"/>
    <p:sldId id="408" r:id="rId11"/>
    <p:sldId id="312" r:id="rId12"/>
    <p:sldId id="403" r:id="rId13"/>
    <p:sldId id="404" r:id="rId14"/>
    <p:sldId id="308" r:id="rId15"/>
    <p:sldId id="406" r:id="rId16"/>
    <p:sldId id="264" r:id="rId17"/>
    <p:sldId id="267" r:id="rId18"/>
    <p:sldId id="545" r:id="rId19"/>
    <p:sldId id="547" r:id="rId20"/>
    <p:sldId id="549" r:id="rId21"/>
    <p:sldId id="550" r:id="rId22"/>
    <p:sldId id="548" r:id="rId23"/>
    <p:sldId id="552" r:id="rId24"/>
    <p:sldId id="553" r:id="rId25"/>
    <p:sldId id="557" r:id="rId26"/>
    <p:sldId id="554" r:id="rId27"/>
    <p:sldId id="314" r:id="rId28"/>
    <p:sldId id="316" r:id="rId29"/>
    <p:sldId id="556" r:id="rId30"/>
    <p:sldId id="555"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088"/>
    <a:srgbClr val="FB6A70"/>
    <a:srgbClr val="6999FF"/>
    <a:srgbClr val="F0F8FE"/>
    <a:srgbClr val="D8EAFF"/>
    <a:srgbClr val="ADC2FF"/>
    <a:srgbClr val="0061C8"/>
    <a:srgbClr val="0075EF"/>
    <a:srgbClr val="FEF5EF"/>
    <a:srgbClr val="FF8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0"/>
    <p:restoredTop sz="86752" autoAdjust="0"/>
  </p:normalViewPr>
  <p:slideViewPr>
    <p:cSldViewPr snapToGrid="0">
      <p:cViewPr varScale="1">
        <p:scale>
          <a:sx n="51" d="100"/>
          <a:sy n="51" d="100"/>
        </p:scale>
        <p:origin x="1492"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BE529F4-24C1-1CF0-9926-4184D32962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F920E61-B434-B39D-7E9A-249CF97D43B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F7CE04-26F0-8742-A03C-4B322E6A0B13}" type="datetimeFigureOut">
              <a:rPr lang="fr-FR" smtClean="0"/>
              <a:t>18/11/2025</a:t>
            </a:fld>
            <a:endParaRPr lang="fr-FR"/>
          </a:p>
        </p:txBody>
      </p:sp>
      <p:sp>
        <p:nvSpPr>
          <p:cNvPr id="4" name="Espace réservé du pied de page 3">
            <a:extLst>
              <a:ext uri="{FF2B5EF4-FFF2-40B4-BE49-F238E27FC236}">
                <a16:creationId xmlns:a16="http://schemas.microsoft.com/office/drawing/2014/main" id="{D759446C-F799-5D27-40B5-5149B87D4F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a:t>Pied de page </a:t>
            </a:r>
          </a:p>
        </p:txBody>
      </p:sp>
      <p:sp>
        <p:nvSpPr>
          <p:cNvPr id="5" name="Espace réservé du numéro de diapositive 4">
            <a:extLst>
              <a:ext uri="{FF2B5EF4-FFF2-40B4-BE49-F238E27FC236}">
                <a16:creationId xmlns:a16="http://schemas.microsoft.com/office/drawing/2014/main" id="{9FE5B91A-86EF-7934-A4B2-B659892DE8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9EB840-19F7-824A-A07A-929FCDA72A1B}" type="slidenum">
              <a:rPr lang="fr-FR" smtClean="0"/>
              <a:t>‹N°›</a:t>
            </a:fld>
            <a:endParaRPr lang="fr-FR"/>
          </a:p>
        </p:txBody>
      </p:sp>
    </p:spTree>
    <p:extLst>
      <p:ext uri="{BB962C8B-B14F-4D97-AF65-F5344CB8AC3E}">
        <p14:creationId xmlns:p14="http://schemas.microsoft.com/office/powerpoint/2010/main" val="11864806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F7322-682F-0A41-A496-A30898E92092}" type="datetimeFigureOut">
              <a:rPr lang="fr-FR" smtClean="0"/>
              <a:t>18/11/2025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a:t>Pied de page </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3B8A5-A38D-304D-BCD2-21B15FDB4067}" type="slidenum">
              <a:rPr lang="fr-FR" smtClean="0"/>
              <a:t>‹N°›</a:t>
            </a:fld>
            <a:endParaRPr lang="fr-FR"/>
          </a:p>
        </p:txBody>
      </p:sp>
    </p:spTree>
    <p:extLst>
      <p:ext uri="{BB962C8B-B14F-4D97-AF65-F5344CB8AC3E}">
        <p14:creationId xmlns:p14="http://schemas.microsoft.com/office/powerpoint/2010/main" val="133685831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r>
              <a:rPr lang="fr-FR"/>
              <a:t>Pied de page </a:t>
            </a:r>
          </a:p>
        </p:txBody>
      </p:sp>
      <p:sp>
        <p:nvSpPr>
          <p:cNvPr id="5" name="Espace réservé du numéro de diapositive 4"/>
          <p:cNvSpPr>
            <a:spLocks noGrp="1"/>
          </p:cNvSpPr>
          <p:nvPr>
            <p:ph type="sldNum" sz="quarter" idx="5"/>
          </p:nvPr>
        </p:nvSpPr>
        <p:spPr/>
        <p:txBody>
          <a:bodyPr/>
          <a:lstStyle/>
          <a:p>
            <a:fld id="{F8C3B8A5-A38D-304D-BCD2-21B15FDB4067}" type="slidenum">
              <a:rPr lang="fr-FR" smtClean="0"/>
              <a:t>13</a:t>
            </a:fld>
            <a:endParaRPr lang="fr-FR"/>
          </a:p>
        </p:txBody>
      </p:sp>
    </p:spTree>
    <p:extLst>
      <p:ext uri="{BB962C8B-B14F-4D97-AF65-F5344CB8AC3E}">
        <p14:creationId xmlns:p14="http://schemas.microsoft.com/office/powerpoint/2010/main" val="112207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F9EBC8-74B5-4392-9D18-A970F2996284}" type="slidenum">
              <a:rPr lang="fr-FR" smtClean="0"/>
              <a:t>15</a:t>
            </a:fld>
            <a:endParaRPr lang="fr-FR"/>
          </a:p>
        </p:txBody>
      </p:sp>
    </p:spTree>
    <p:extLst>
      <p:ext uri="{BB962C8B-B14F-4D97-AF65-F5344CB8AC3E}">
        <p14:creationId xmlns:p14="http://schemas.microsoft.com/office/powerpoint/2010/main" val="1138457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1">
    <p:spTree>
      <p:nvGrpSpPr>
        <p:cNvPr id="1" name=""/>
        <p:cNvGrpSpPr/>
        <p:nvPr/>
      </p:nvGrpSpPr>
      <p:grpSpPr>
        <a:xfrm>
          <a:off x="0" y="0"/>
          <a:ext cx="0" cy="0"/>
          <a:chOff x="0" y="0"/>
          <a:chExt cx="0" cy="0"/>
        </a:xfrm>
      </p:grpSpPr>
      <p:pic>
        <p:nvPicPr>
          <p:cNvPr id="4" name="Image 3" descr="Une image contenant personne, Visage humain, habits, verres&#10;&#10;Description générée automatiquement">
            <a:extLst>
              <a:ext uri="{FF2B5EF4-FFF2-40B4-BE49-F238E27FC236}">
                <a16:creationId xmlns:a16="http://schemas.microsoft.com/office/drawing/2014/main" id="{86DBF00E-10AC-B3EB-8DDF-E9DBE2B1602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85669" y="377484"/>
            <a:ext cx="4378223" cy="5806340"/>
          </a:xfrm>
          <a:prstGeom prst="rect">
            <a:avLst/>
          </a:prstGeom>
        </p:spPr>
      </p:pic>
      <p:sp>
        <p:nvSpPr>
          <p:cNvPr id="8" name="Titre 1">
            <a:extLst>
              <a:ext uri="{FF2B5EF4-FFF2-40B4-BE49-F238E27FC236}">
                <a16:creationId xmlns:a16="http://schemas.microsoft.com/office/drawing/2014/main" id="{7339B497-F79C-ACB0-16B3-0FD8B0250D02}"/>
              </a:ext>
            </a:extLst>
          </p:cNvPr>
          <p:cNvSpPr>
            <a:spLocks noGrp="1"/>
          </p:cNvSpPr>
          <p:nvPr>
            <p:ph type="ctrTitle" hasCustomPrompt="1"/>
          </p:nvPr>
        </p:nvSpPr>
        <p:spPr>
          <a:xfrm>
            <a:off x="5263183" y="2574083"/>
            <a:ext cx="6488869" cy="2376496"/>
          </a:xfrm>
          <a:prstGeom prst="rect">
            <a:avLst/>
          </a:prstGeom>
        </p:spPr>
        <p:txBody>
          <a:bodyPr anchor="t">
            <a:normAutofit/>
          </a:bodyPr>
          <a:lstStyle>
            <a:lvl1pPr>
              <a:defRPr sz="4800" b="1" i="0">
                <a:solidFill>
                  <a:schemeClr val="bg2"/>
                </a:solidFill>
                <a:latin typeface="Arial" panose="020B0604020202020204" pitchFamily="34" charset="0"/>
                <a:cs typeface="Arial" panose="020B0604020202020204" pitchFamily="34" charset="0"/>
              </a:defRPr>
            </a:lvl1pPr>
          </a:lstStyle>
          <a:p>
            <a:pPr algn="l"/>
            <a:r>
              <a:rPr lang="fr-FR" sz="5000" b="1" dirty="0">
                <a:solidFill>
                  <a:srgbClr val="050088"/>
                </a:solidFill>
                <a:effectLst/>
                <a:latin typeface="Arial" panose="020B0604020202020204" pitchFamily="34" charset="0"/>
              </a:rPr>
              <a:t>Modifiez le titre</a:t>
            </a:r>
            <a:endParaRPr lang="fr-FR" sz="5000" dirty="0">
              <a:solidFill>
                <a:srgbClr val="050088"/>
              </a:solidFill>
              <a:effectLst/>
              <a:latin typeface="Arial" panose="020B0604020202020204" pitchFamily="34" charset="0"/>
            </a:endParaRPr>
          </a:p>
        </p:txBody>
      </p:sp>
      <p:sp>
        <p:nvSpPr>
          <p:cNvPr id="10" name="Rectangle 9">
            <a:extLst>
              <a:ext uri="{FF2B5EF4-FFF2-40B4-BE49-F238E27FC236}">
                <a16:creationId xmlns:a16="http://schemas.microsoft.com/office/drawing/2014/main" id="{49A7A52A-4895-6C03-1236-3E3F8066F1B8}"/>
              </a:ext>
            </a:extLst>
          </p:cNvPr>
          <p:cNvSpPr>
            <a:spLocks/>
          </p:cNvSpPr>
          <p:nvPr userDrawn="1"/>
        </p:nvSpPr>
        <p:spPr>
          <a:xfrm>
            <a:off x="212602" y="5348377"/>
            <a:ext cx="1952627" cy="135463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1" name="Rectangle 10">
            <a:extLst>
              <a:ext uri="{FF2B5EF4-FFF2-40B4-BE49-F238E27FC236}">
                <a16:creationId xmlns:a16="http://schemas.microsoft.com/office/drawing/2014/main" id="{035D1EB3-C7D6-6FD6-BC9C-EED9C18BE024}"/>
              </a:ext>
            </a:extLst>
          </p:cNvPr>
          <p:cNvSpPr>
            <a:spLocks/>
          </p:cNvSpPr>
          <p:nvPr userDrawn="1"/>
        </p:nvSpPr>
        <p:spPr>
          <a:xfrm>
            <a:off x="2734574" y="230760"/>
            <a:ext cx="2355012" cy="84069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5" name="Image 4">
            <a:extLst>
              <a:ext uri="{FF2B5EF4-FFF2-40B4-BE49-F238E27FC236}">
                <a16:creationId xmlns:a16="http://schemas.microsoft.com/office/drawing/2014/main" id="{18A59F4F-D0C1-1849-2DF9-5B5A3F18DEDB}"/>
              </a:ext>
            </a:extLst>
          </p:cNvPr>
          <p:cNvPicPr>
            <a:picLocks noChangeAspect="1"/>
          </p:cNvPicPr>
          <p:nvPr userDrawn="1"/>
        </p:nvPicPr>
        <p:blipFill>
          <a:blip r:embed="rId3"/>
          <a:stretch>
            <a:fillRect/>
          </a:stretch>
        </p:blipFill>
        <p:spPr>
          <a:xfrm>
            <a:off x="10395468" y="533885"/>
            <a:ext cx="1410863" cy="1123465"/>
          </a:xfrm>
          <a:prstGeom prst="rect">
            <a:avLst/>
          </a:prstGeom>
        </p:spPr>
      </p:pic>
      <p:sp>
        <p:nvSpPr>
          <p:cNvPr id="12" name="Rectangle 11">
            <a:extLst>
              <a:ext uri="{FF2B5EF4-FFF2-40B4-BE49-F238E27FC236}">
                <a16:creationId xmlns:a16="http://schemas.microsoft.com/office/drawing/2014/main" id="{08AED6D2-DD0F-041D-D04D-0D7DCED07155}"/>
              </a:ext>
            </a:extLst>
          </p:cNvPr>
          <p:cNvSpPr>
            <a:spLocks/>
          </p:cNvSpPr>
          <p:nvPr userDrawn="1"/>
        </p:nvSpPr>
        <p:spPr>
          <a:xfrm>
            <a:off x="1539072" y="6183824"/>
            <a:ext cx="3717473" cy="6741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 name="Espace réservé du texte 2">
            <a:extLst>
              <a:ext uri="{FF2B5EF4-FFF2-40B4-BE49-F238E27FC236}">
                <a16:creationId xmlns:a16="http://schemas.microsoft.com/office/drawing/2014/main" id="{69D3A056-B174-0D7D-C594-BCAE48A86280}"/>
              </a:ext>
            </a:extLst>
          </p:cNvPr>
          <p:cNvSpPr>
            <a:spLocks noGrp="1"/>
          </p:cNvSpPr>
          <p:nvPr>
            <p:ph type="body" sz="quarter" idx="10" hasCustomPrompt="1"/>
          </p:nvPr>
        </p:nvSpPr>
        <p:spPr>
          <a:xfrm>
            <a:off x="5256545" y="1948130"/>
            <a:ext cx="6495507" cy="467692"/>
          </a:xfrm>
        </p:spPr>
        <p:txBody>
          <a:bodyPr/>
          <a:lstStyle>
            <a:lvl1pPr marL="0" indent="0">
              <a:buNone/>
              <a:defRPr>
                <a:solidFill>
                  <a:schemeClr val="tx2"/>
                </a:solidFill>
              </a:defRPr>
            </a:lvl1pPr>
          </a:lstStyle>
          <a:p>
            <a:pPr lvl="0"/>
            <a:r>
              <a:rPr lang="fr-FR" sz="2800" dirty="0">
                <a:solidFill>
                  <a:srgbClr val="050088"/>
                </a:solidFill>
                <a:effectLst/>
                <a:latin typeface="Arial" panose="020B0604020202020204" pitchFamily="34" charset="0"/>
              </a:rPr>
              <a:t>Modifiez le surtitre</a:t>
            </a:r>
            <a:endParaRPr lang="fr-FR" dirty="0"/>
          </a:p>
        </p:txBody>
      </p:sp>
    </p:spTree>
    <p:extLst>
      <p:ext uri="{BB962C8B-B14F-4D97-AF65-F5344CB8AC3E}">
        <p14:creationId xmlns:p14="http://schemas.microsoft.com/office/powerpoint/2010/main" val="97186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us intercalaire 2">
    <p:bg>
      <p:bgPr>
        <a:solidFill>
          <a:srgbClr val="FEF5EF"/>
        </a:solidFill>
        <a:effectLst/>
      </p:bgPr>
    </p:bg>
    <p:spTree>
      <p:nvGrpSpPr>
        <p:cNvPr id="1" name=""/>
        <p:cNvGrpSpPr/>
        <p:nvPr/>
      </p:nvGrpSpPr>
      <p:grpSpPr>
        <a:xfrm>
          <a:off x="0" y="0"/>
          <a:ext cx="0" cy="0"/>
          <a:chOff x="0" y="0"/>
          <a:chExt cx="0" cy="0"/>
        </a:xfrm>
      </p:grpSpPr>
      <p:pic>
        <p:nvPicPr>
          <p:cNvPr id="9" name="Image 8" descr="Une image contenant habits, personne, homme, intérieur&#10;&#10;Description générée automatiquement">
            <a:extLst>
              <a:ext uri="{FF2B5EF4-FFF2-40B4-BE49-F238E27FC236}">
                <a16:creationId xmlns:a16="http://schemas.microsoft.com/office/drawing/2014/main" id="{CBCA824F-9808-6660-AFBA-3CD25995EDE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69251" y="1527048"/>
            <a:ext cx="3930109" cy="4347330"/>
          </a:xfrm>
          <a:prstGeom prst="rect">
            <a:avLst/>
          </a:prstGeom>
        </p:spPr>
      </p:pic>
      <p:sp>
        <p:nvSpPr>
          <p:cNvPr id="4" name="Rectangle 3">
            <a:extLst>
              <a:ext uri="{FF2B5EF4-FFF2-40B4-BE49-F238E27FC236}">
                <a16:creationId xmlns:a16="http://schemas.microsoft.com/office/drawing/2014/main" id="{AF3ED3FA-2B58-9193-A478-579B52396655}"/>
              </a:ext>
            </a:extLst>
          </p:cNvPr>
          <p:cNvSpPr/>
          <p:nvPr userDrawn="1"/>
        </p:nvSpPr>
        <p:spPr>
          <a:xfrm>
            <a:off x="327479" y="1056240"/>
            <a:ext cx="2295186" cy="1939623"/>
          </a:xfrm>
          <a:prstGeom prst="rect">
            <a:avLst/>
          </a:prstGeom>
          <a:solidFill>
            <a:srgbClr val="FEF5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space réservé du texte 2">
            <a:extLst>
              <a:ext uri="{FF2B5EF4-FFF2-40B4-BE49-F238E27FC236}">
                <a16:creationId xmlns:a16="http://schemas.microsoft.com/office/drawing/2014/main" id="{2DB440AB-6163-A980-D468-DF43A0A457B8}"/>
              </a:ext>
            </a:extLst>
          </p:cNvPr>
          <p:cNvSpPr>
            <a:spLocks noGrp="1"/>
          </p:cNvSpPr>
          <p:nvPr>
            <p:ph type="body" sz="quarter" idx="13" hasCustomPrompt="1"/>
          </p:nvPr>
        </p:nvSpPr>
        <p:spPr>
          <a:xfrm>
            <a:off x="6572856" y="4265602"/>
            <a:ext cx="4389464" cy="467692"/>
          </a:xfrm>
        </p:spPr>
        <p:txBody>
          <a:bodyPr anchor="b">
            <a:normAutofit/>
          </a:bodyPr>
          <a:lstStyle>
            <a:lvl1pPr marL="0" indent="0">
              <a:buNone/>
              <a:defRPr sz="24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4" name="Rectangle 13">
            <a:extLst>
              <a:ext uri="{FF2B5EF4-FFF2-40B4-BE49-F238E27FC236}">
                <a16:creationId xmlns:a16="http://schemas.microsoft.com/office/drawing/2014/main" id="{2B0954B1-DA45-92EC-5918-DBB07E84E0FF}"/>
              </a:ext>
            </a:extLst>
          </p:cNvPr>
          <p:cNvSpPr/>
          <p:nvPr userDrawn="1"/>
        </p:nvSpPr>
        <p:spPr>
          <a:xfrm>
            <a:off x="4933131" y="2767289"/>
            <a:ext cx="1376229" cy="77086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5" name="Rectangle 14">
            <a:extLst>
              <a:ext uri="{FF2B5EF4-FFF2-40B4-BE49-F238E27FC236}">
                <a16:creationId xmlns:a16="http://schemas.microsoft.com/office/drawing/2014/main" id="{CA9F968B-4382-4E85-4AC9-5ECA627A821C}"/>
              </a:ext>
            </a:extLst>
          </p:cNvPr>
          <p:cNvSpPr/>
          <p:nvPr userDrawn="1"/>
        </p:nvSpPr>
        <p:spPr>
          <a:xfrm>
            <a:off x="5196627" y="2463726"/>
            <a:ext cx="1376229" cy="77086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6" name="Espace réservé du texte 2">
            <a:extLst>
              <a:ext uri="{FF2B5EF4-FFF2-40B4-BE49-F238E27FC236}">
                <a16:creationId xmlns:a16="http://schemas.microsoft.com/office/drawing/2014/main" id="{5ADF97E9-6DEF-8A34-3919-DD396C1FBE7D}"/>
              </a:ext>
            </a:extLst>
          </p:cNvPr>
          <p:cNvSpPr>
            <a:spLocks noGrp="1"/>
          </p:cNvSpPr>
          <p:nvPr>
            <p:ph type="body" sz="quarter" idx="12" hasCustomPrompt="1"/>
          </p:nvPr>
        </p:nvSpPr>
        <p:spPr>
          <a:xfrm>
            <a:off x="5024239" y="2695523"/>
            <a:ext cx="1610592" cy="914400"/>
          </a:xfrm>
        </p:spPr>
        <p:txBody>
          <a:bodyPr anchor="b">
            <a:noAutofit/>
          </a:bodyPr>
          <a:lstStyle>
            <a:lvl1pPr marL="0" indent="0">
              <a:buNone/>
              <a:defRPr sz="60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1.2</a:t>
            </a:r>
          </a:p>
        </p:txBody>
      </p:sp>
      <p:sp>
        <p:nvSpPr>
          <p:cNvPr id="17" name="Titre 16">
            <a:extLst>
              <a:ext uri="{FF2B5EF4-FFF2-40B4-BE49-F238E27FC236}">
                <a16:creationId xmlns:a16="http://schemas.microsoft.com/office/drawing/2014/main" id="{2D310E9B-8450-A668-FDAA-77F19A4FD5EB}"/>
              </a:ext>
            </a:extLst>
          </p:cNvPr>
          <p:cNvSpPr>
            <a:spLocks noGrp="1"/>
          </p:cNvSpPr>
          <p:nvPr>
            <p:ph type="title" hasCustomPrompt="1"/>
          </p:nvPr>
        </p:nvSpPr>
        <p:spPr>
          <a:xfrm>
            <a:off x="6572856" y="3417838"/>
            <a:ext cx="6398550" cy="847764"/>
          </a:xfrm>
          <a:prstGeom prst="rect">
            <a:avLst/>
          </a:prstGeom>
        </p:spPr>
        <p:txBody>
          <a:bodyPr anchor="t">
            <a:normAutofit/>
          </a:bodyPr>
          <a:lstStyle>
            <a:lvl1pPr>
              <a:defRPr sz="3600" b="0" i="0">
                <a:solidFill>
                  <a:schemeClr val="tx2"/>
                </a:solidFill>
                <a:latin typeface="Arial" panose="020B0604020202020204" pitchFamily="34" charset="0"/>
                <a:cs typeface="Arial" panose="020B0604020202020204" pitchFamily="34" charset="0"/>
              </a:defRPr>
            </a:lvl1pPr>
          </a:lstStyle>
          <a:p>
            <a:r>
              <a:rPr lang="fr-FR" sz="4000" dirty="0"/>
              <a:t>Modifiez le titre</a:t>
            </a:r>
          </a:p>
        </p:txBody>
      </p:sp>
    </p:spTree>
    <p:extLst>
      <p:ext uri="{BB962C8B-B14F-4D97-AF65-F5344CB8AC3E}">
        <p14:creationId xmlns:p14="http://schemas.microsoft.com/office/powerpoint/2010/main" val="2539945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us intercalaire 3">
    <p:bg>
      <p:bgPr>
        <a:solidFill>
          <a:srgbClr val="FEF5EF"/>
        </a:solidFill>
        <a:effectLst/>
      </p:bgPr>
    </p:bg>
    <p:spTree>
      <p:nvGrpSpPr>
        <p:cNvPr id="1" name=""/>
        <p:cNvGrpSpPr/>
        <p:nvPr/>
      </p:nvGrpSpPr>
      <p:grpSpPr>
        <a:xfrm>
          <a:off x="0" y="0"/>
          <a:ext cx="0" cy="0"/>
          <a:chOff x="0" y="0"/>
          <a:chExt cx="0" cy="0"/>
        </a:xfrm>
      </p:grpSpPr>
      <p:pic>
        <p:nvPicPr>
          <p:cNvPr id="9" name="Image 8" descr="Une image contenant habits, personne, Visage humain, intérieur&#10;&#10;Description générée automatiquement">
            <a:extLst>
              <a:ext uri="{FF2B5EF4-FFF2-40B4-BE49-F238E27FC236}">
                <a16:creationId xmlns:a16="http://schemas.microsoft.com/office/drawing/2014/main" id="{EC6CCB66-6ACB-CE24-A506-CF501AAB0D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25458" y="481401"/>
            <a:ext cx="4887055" cy="3256932"/>
          </a:xfrm>
          <a:prstGeom prst="rect">
            <a:avLst/>
          </a:prstGeom>
        </p:spPr>
      </p:pic>
      <p:sp>
        <p:nvSpPr>
          <p:cNvPr id="7" name="Rectangle 6">
            <a:extLst>
              <a:ext uri="{FF2B5EF4-FFF2-40B4-BE49-F238E27FC236}">
                <a16:creationId xmlns:a16="http://schemas.microsoft.com/office/drawing/2014/main" id="{965CF2E9-0A2D-57EC-DB03-FB32BB128B33}"/>
              </a:ext>
            </a:extLst>
          </p:cNvPr>
          <p:cNvSpPr/>
          <p:nvPr userDrawn="1"/>
        </p:nvSpPr>
        <p:spPr>
          <a:xfrm>
            <a:off x="6373814" y="2754051"/>
            <a:ext cx="3791874" cy="1785690"/>
          </a:xfrm>
          <a:prstGeom prst="rect">
            <a:avLst/>
          </a:prstGeom>
          <a:solidFill>
            <a:srgbClr val="FEF5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texte 2">
            <a:extLst>
              <a:ext uri="{FF2B5EF4-FFF2-40B4-BE49-F238E27FC236}">
                <a16:creationId xmlns:a16="http://schemas.microsoft.com/office/drawing/2014/main" id="{D7578399-513C-9514-9D5D-4948893E18A0}"/>
              </a:ext>
            </a:extLst>
          </p:cNvPr>
          <p:cNvSpPr>
            <a:spLocks noGrp="1"/>
          </p:cNvSpPr>
          <p:nvPr>
            <p:ph type="body" sz="quarter" idx="13" hasCustomPrompt="1"/>
          </p:nvPr>
        </p:nvSpPr>
        <p:spPr>
          <a:xfrm>
            <a:off x="2220312" y="4631362"/>
            <a:ext cx="4389464" cy="467692"/>
          </a:xfrm>
        </p:spPr>
        <p:txBody>
          <a:bodyPr anchor="b">
            <a:normAutofit/>
          </a:bodyPr>
          <a:lstStyle>
            <a:lvl1pPr marL="0" indent="0">
              <a:buNone/>
              <a:defRPr sz="24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5" name="Rectangle 4">
            <a:extLst>
              <a:ext uri="{FF2B5EF4-FFF2-40B4-BE49-F238E27FC236}">
                <a16:creationId xmlns:a16="http://schemas.microsoft.com/office/drawing/2014/main" id="{BA90C524-05C7-DFBF-5435-C0773F7D4255}"/>
              </a:ext>
            </a:extLst>
          </p:cNvPr>
          <p:cNvSpPr/>
          <p:nvPr userDrawn="1"/>
        </p:nvSpPr>
        <p:spPr>
          <a:xfrm>
            <a:off x="580587" y="3133049"/>
            <a:ext cx="1376229" cy="77086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8" name="Rectangle 7">
            <a:extLst>
              <a:ext uri="{FF2B5EF4-FFF2-40B4-BE49-F238E27FC236}">
                <a16:creationId xmlns:a16="http://schemas.microsoft.com/office/drawing/2014/main" id="{689134A9-8FCD-52C8-3C86-97C3B4C31A7F}"/>
              </a:ext>
            </a:extLst>
          </p:cNvPr>
          <p:cNvSpPr/>
          <p:nvPr userDrawn="1"/>
        </p:nvSpPr>
        <p:spPr>
          <a:xfrm>
            <a:off x="844083" y="2829486"/>
            <a:ext cx="1376229" cy="77086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1" name="Espace réservé du texte 2">
            <a:extLst>
              <a:ext uri="{FF2B5EF4-FFF2-40B4-BE49-F238E27FC236}">
                <a16:creationId xmlns:a16="http://schemas.microsoft.com/office/drawing/2014/main" id="{23846866-74A9-D5D1-D9ED-981B0E254072}"/>
              </a:ext>
            </a:extLst>
          </p:cNvPr>
          <p:cNvSpPr>
            <a:spLocks noGrp="1"/>
          </p:cNvSpPr>
          <p:nvPr>
            <p:ph type="body" sz="quarter" idx="12" hasCustomPrompt="1"/>
          </p:nvPr>
        </p:nvSpPr>
        <p:spPr>
          <a:xfrm>
            <a:off x="671695" y="3061283"/>
            <a:ext cx="1610592" cy="914400"/>
          </a:xfrm>
        </p:spPr>
        <p:txBody>
          <a:bodyPr anchor="b">
            <a:noAutofit/>
          </a:bodyPr>
          <a:lstStyle>
            <a:lvl1pPr marL="0" indent="0">
              <a:buNone/>
              <a:defRPr sz="60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1.3</a:t>
            </a:r>
          </a:p>
        </p:txBody>
      </p:sp>
      <p:sp>
        <p:nvSpPr>
          <p:cNvPr id="12" name="Titre 16">
            <a:extLst>
              <a:ext uri="{FF2B5EF4-FFF2-40B4-BE49-F238E27FC236}">
                <a16:creationId xmlns:a16="http://schemas.microsoft.com/office/drawing/2014/main" id="{FA253891-BE30-46A8-A95D-4009BA03C91B}"/>
              </a:ext>
            </a:extLst>
          </p:cNvPr>
          <p:cNvSpPr>
            <a:spLocks noGrp="1"/>
          </p:cNvSpPr>
          <p:nvPr>
            <p:ph type="title" hasCustomPrompt="1"/>
          </p:nvPr>
        </p:nvSpPr>
        <p:spPr>
          <a:xfrm>
            <a:off x="2220312" y="3783598"/>
            <a:ext cx="6398550" cy="847764"/>
          </a:xfrm>
          <a:prstGeom prst="rect">
            <a:avLst/>
          </a:prstGeom>
        </p:spPr>
        <p:txBody>
          <a:bodyPr anchor="t">
            <a:normAutofit/>
          </a:bodyPr>
          <a:lstStyle>
            <a:lvl1pPr>
              <a:defRPr sz="3600" b="0" i="0">
                <a:solidFill>
                  <a:schemeClr val="tx2"/>
                </a:solidFill>
                <a:latin typeface="Arial" panose="020B0604020202020204" pitchFamily="34" charset="0"/>
                <a:cs typeface="Arial" panose="020B0604020202020204" pitchFamily="34" charset="0"/>
              </a:defRPr>
            </a:lvl1pPr>
          </a:lstStyle>
          <a:p>
            <a:r>
              <a:rPr lang="fr-FR" sz="4000" dirty="0"/>
              <a:t>Modifiez le titre</a:t>
            </a:r>
          </a:p>
        </p:txBody>
      </p:sp>
    </p:spTree>
    <p:extLst>
      <p:ext uri="{BB962C8B-B14F-4D97-AF65-F5344CB8AC3E}">
        <p14:creationId xmlns:p14="http://schemas.microsoft.com/office/powerpoint/2010/main" val="164646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us intercalaire 4">
    <p:bg>
      <p:bgPr>
        <a:solidFill>
          <a:srgbClr val="FEF5EF"/>
        </a:solidFill>
        <a:effectLst/>
      </p:bgPr>
    </p:bg>
    <p:spTree>
      <p:nvGrpSpPr>
        <p:cNvPr id="1" name=""/>
        <p:cNvGrpSpPr/>
        <p:nvPr/>
      </p:nvGrpSpPr>
      <p:grpSpPr>
        <a:xfrm>
          <a:off x="0" y="0"/>
          <a:ext cx="0" cy="0"/>
          <a:chOff x="0" y="0"/>
          <a:chExt cx="0" cy="0"/>
        </a:xfrm>
      </p:grpSpPr>
      <p:pic>
        <p:nvPicPr>
          <p:cNvPr id="9" name="Image 8" descr="Une image contenant Visage humain, habits, personne, homme&#10;&#10;Description générée automatiquement">
            <a:extLst>
              <a:ext uri="{FF2B5EF4-FFF2-40B4-BE49-F238E27FC236}">
                <a16:creationId xmlns:a16="http://schemas.microsoft.com/office/drawing/2014/main" id="{898230DA-CEB6-7B50-DC1C-A09F3231D36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2478" y="886630"/>
            <a:ext cx="3406032" cy="4549766"/>
          </a:xfrm>
          <a:prstGeom prst="rect">
            <a:avLst/>
          </a:prstGeom>
        </p:spPr>
      </p:pic>
      <p:sp>
        <p:nvSpPr>
          <p:cNvPr id="4" name="Rectangle 3">
            <a:extLst>
              <a:ext uri="{FF2B5EF4-FFF2-40B4-BE49-F238E27FC236}">
                <a16:creationId xmlns:a16="http://schemas.microsoft.com/office/drawing/2014/main" id="{AF3ED3FA-2B58-9193-A478-579B52396655}"/>
              </a:ext>
            </a:extLst>
          </p:cNvPr>
          <p:cNvSpPr/>
          <p:nvPr userDrawn="1"/>
        </p:nvSpPr>
        <p:spPr>
          <a:xfrm>
            <a:off x="322203" y="4927699"/>
            <a:ext cx="1666798" cy="1387991"/>
          </a:xfrm>
          <a:prstGeom prst="rect">
            <a:avLst/>
          </a:prstGeom>
          <a:solidFill>
            <a:srgbClr val="FEF5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1822C8A4-0656-886E-6932-D1956DACBE8E}"/>
              </a:ext>
            </a:extLst>
          </p:cNvPr>
          <p:cNvSpPr/>
          <p:nvPr userDrawn="1"/>
        </p:nvSpPr>
        <p:spPr>
          <a:xfrm>
            <a:off x="3340754" y="552877"/>
            <a:ext cx="1376229" cy="2063261"/>
          </a:xfrm>
          <a:prstGeom prst="rect">
            <a:avLst/>
          </a:prstGeom>
          <a:solidFill>
            <a:srgbClr val="FEF5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Espace réservé du texte 2">
            <a:extLst>
              <a:ext uri="{FF2B5EF4-FFF2-40B4-BE49-F238E27FC236}">
                <a16:creationId xmlns:a16="http://schemas.microsoft.com/office/drawing/2014/main" id="{5DD7A2F6-1F31-D20B-4014-21493C6E73B9}"/>
              </a:ext>
            </a:extLst>
          </p:cNvPr>
          <p:cNvSpPr>
            <a:spLocks noGrp="1"/>
          </p:cNvSpPr>
          <p:nvPr>
            <p:ph type="body" sz="quarter" idx="13" hasCustomPrompt="1"/>
          </p:nvPr>
        </p:nvSpPr>
        <p:spPr>
          <a:xfrm>
            <a:off x="6096000" y="4460007"/>
            <a:ext cx="4389464" cy="467692"/>
          </a:xfrm>
        </p:spPr>
        <p:txBody>
          <a:bodyPr anchor="b">
            <a:normAutofit/>
          </a:bodyPr>
          <a:lstStyle>
            <a:lvl1pPr marL="0" indent="0">
              <a:buNone/>
              <a:defRPr sz="24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5" name="Rectangle 14">
            <a:extLst>
              <a:ext uri="{FF2B5EF4-FFF2-40B4-BE49-F238E27FC236}">
                <a16:creationId xmlns:a16="http://schemas.microsoft.com/office/drawing/2014/main" id="{36692056-4BDF-AF15-226B-58E27A2DC80D}"/>
              </a:ext>
            </a:extLst>
          </p:cNvPr>
          <p:cNvSpPr/>
          <p:nvPr userDrawn="1"/>
        </p:nvSpPr>
        <p:spPr>
          <a:xfrm>
            <a:off x="4456275" y="2961694"/>
            <a:ext cx="1376229" cy="77086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6" name="Rectangle 15">
            <a:extLst>
              <a:ext uri="{FF2B5EF4-FFF2-40B4-BE49-F238E27FC236}">
                <a16:creationId xmlns:a16="http://schemas.microsoft.com/office/drawing/2014/main" id="{FDC3AEA2-CBE8-776B-F036-D700DF04DD76}"/>
              </a:ext>
            </a:extLst>
          </p:cNvPr>
          <p:cNvSpPr/>
          <p:nvPr userDrawn="1"/>
        </p:nvSpPr>
        <p:spPr>
          <a:xfrm>
            <a:off x="4719771" y="2658131"/>
            <a:ext cx="1376229" cy="77086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7" name="Espace réservé du texte 2">
            <a:extLst>
              <a:ext uri="{FF2B5EF4-FFF2-40B4-BE49-F238E27FC236}">
                <a16:creationId xmlns:a16="http://schemas.microsoft.com/office/drawing/2014/main" id="{9E22AB51-841C-7DDA-60DD-BF8D6F7DF6BB}"/>
              </a:ext>
            </a:extLst>
          </p:cNvPr>
          <p:cNvSpPr>
            <a:spLocks noGrp="1"/>
          </p:cNvSpPr>
          <p:nvPr>
            <p:ph type="body" sz="quarter" idx="12" hasCustomPrompt="1"/>
          </p:nvPr>
        </p:nvSpPr>
        <p:spPr>
          <a:xfrm>
            <a:off x="4547383" y="2889928"/>
            <a:ext cx="1610592" cy="914400"/>
          </a:xfrm>
        </p:spPr>
        <p:txBody>
          <a:bodyPr anchor="b">
            <a:noAutofit/>
          </a:bodyPr>
          <a:lstStyle>
            <a:lvl1pPr marL="0" indent="0">
              <a:buNone/>
              <a:defRPr sz="60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1.4</a:t>
            </a:r>
          </a:p>
        </p:txBody>
      </p:sp>
      <p:sp>
        <p:nvSpPr>
          <p:cNvPr id="18" name="Titre 16">
            <a:extLst>
              <a:ext uri="{FF2B5EF4-FFF2-40B4-BE49-F238E27FC236}">
                <a16:creationId xmlns:a16="http://schemas.microsoft.com/office/drawing/2014/main" id="{A64C13C0-92D4-C16E-0FF9-24A123EBF40A}"/>
              </a:ext>
            </a:extLst>
          </p:cNvPr>
          <p:cNvSpPr>
            <a:spLocks noGrp="1"/>
          </p:cNvSpPr>
          <p:nvPr>
            <p:ph type="title" hasCustomPrompt="1"/>
          </p:nvPr>
        </p:nvSpPr>
        <p:spPr>
          <a:xfrm>
            <a:off x="6096000" y="3612243"/>
            <a:ext cx="6398550" cy="847764"/>
          </a:xfrm>
          <a:prstGeom prst="rect">
            <a:avLst/>
          </a:prstGeom>
        </p:spPr>
        <p:txBody>
          <a:bodyPr anchor="t">
            <a:normAutofit/>
          </a:bodyPr>
          <a:lstStyle>
            <a:lvl1pPr>
              <a:defRPr sz="3600" b="0" i="0">
                <a:solidFill>
                  <a:schemeClr val="tx2"/>
                </a:solidFill>
                <a:latin typeface="Arial" panose="020B0604020202020204" pitchFamily="34" charset="0"/>
                <a:cs typeface="Arial" panose="020B0604020202020204" pitchFamily="34" charset="0"/>
              </a:defRPr>
            </a:lvl1pPr>
          </a:lstStyle>
          <a:p>
            <a:r>
              <a:rPr lang="fr-FR" sz="4000" dirty="0"/>
              <a:t>Modifiez le titre</a:t>
            </a:r>
          </a:p>
        </p:txBody>
      </p:sp>
    </p:spTree>
    <p:extLst>
      <p:ext uri="{BB962C8B-B14F-4D97-AF65-F5344CB8AC3E}">
        <p14:creationId xmlns:p14="http://schemas.microsoft.com/office/powerpoint/2010/main" val="2448763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intérieure">
    <p:spTree>
      <p:nvGrpSpPr>
        <p:cNvPr id="1" name=""/>
        <p:cNvGrpSpPr/>
        <p:nvPr/>
      </p:nvGrpSpPr>
      <p:grpSpPr>
        <a:xfrm>
          <a:off x="0" y="0"/>
          <a:ext cx="0" cy="0"/>
          <a:chOff x="0" y="0"/>
          <a:chExt cx="0" cy="0"/>
        </a:xfrm>
      </p:grpSpPr>
      <p:sp>
        <p:nvSpPr>
          <p:cNvPr id="12" name="Espace réservé du texte 17">
            <a:extLst>
              <a:ext uri="{FF2B5EF4-FFF2-40B4-BE49-F238E27FC236}">
                <a16:creationId xmlns:a16="http://schemas.microsoft.com/office/drawing/2014/main" id="{2DDFC932-6666-A923-693F-607640B653F0}"/>
              </a:ext>
            </a:extLst>
          </p:cNvPr>
          <p:cNvSpPr>
            <a:spLocks noGrp="1"/>
          </p:cNvSpPr>
          <p:nvPr>
            <p:ph type="body" sz="quarter" idx="13" hasCustomPrompt="1"/>
          </p:nvPr>
        </p:nvSpPr>
        <p:spPr>
          <a:xfrm>
            <a:off x="838200" y="601941"/>
            <a:ext cx="7653867" cy="515129"/>
          </a:xfrm>
        </p:spPr>
        <p:txBody>
          <a:bodyPr>
            <a:normAutofit/>
          </a:bodyPr>
          <a:lstStyle>
            <a:lvl1pPr marL="0" indent="0">
              <a:buNone/>
              <a:defRPr sz="2800" b="1" i="0">
                <a:solidFill>
                  <a:schemeClr val="bg2"/>
                </a:solidFill>
                <a:latin typeface="Arial" panose="020B0604020202020204" pitchFamily="34" charset="0"/>
                <a:cs typeface="Arial" panose="020B0604020202020204" pitchFamily="34" charset="0"/>
              </a:defRPr>
            </a:lvl1pPr>
          </a:lstStyle>
          <a:p>
            <a:pPr lvl="0"/>
            <a:r>
              <a:rPr lang="fr-FR" dirty="0"/>
              <a:t>Modifiez le titre</a:t>
            </a:r>
          </a:p>
        </p:txBody>
      </p:sp>
      <p:sp>
        <p:nvSpPr>
          <p:cNvPr id="13" name="Espace réservé du texte 9">
            <a:extLst>
              <a:ext uri="{FF2B5EF4-FFF2-40B4-BE49-F238E27FC236}">
                <a16:creationId xmlns:a16="http://schemas.microsoft.com/office/drawing/2014/main" id="{B26512C8-1068-071E-C622-39BDDD3B6DCB}"/>
              </a:ext>
            </a:extLst>
          </p:cNvPr>
          <p:cNvSpPr>
            <a:spLocks noGrp="1"/>
          </p:cNvSpPr>
          <p:nvPr>
            <p:ph type="body" sz="quarter" idx="14" hasCustomPrompt="1"/>
          </p:nvPr>
        </p:nvSpPr>
        <p:spPr>
          <a:xfrm>
            <a:off x="838200" y="1755649"/>
            <a:ext cx="10522789" cy="3238756"/>
          </a:xfrm>
        </p:spPr>
        <p:txBody>
          <a:bodyPr>
            <a:normAutofit/>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pPr lvl="0"/>
            <a:r>
              <a:rPr lang="fr-FR" dirty="0"/>
              <a:t>Texte courant</a:t>
            </a:r>
          </a:p>
        </p:txBody>
      </p:sp>
      <p:sp>
        <p:nvSpPr>
          <p:cNvPr id="8" name="ZoneTexte 7">
            <a:extLst>
              <a:ext uri="{FF2B5EF4-FFF2-40B4-BE49-F238E27FC236}">
                <a16:creationId xmlns:a16="http://schemas.microsoft.com/office/drawing/2014/main" id="{AE366E40-447B-205E-CBC1-B2B101DAE6C3}"/>
              </a:ext>
            </a:extLst>
          </p:cNvPr>
          <p:cNvSpPr txBox="1"/>
          <p:nvPr userDrawn="1"/>
        </p:nvSpPr>
        <p:spPr>
          <a:xfrm>
            <a:off x="297288" y="6356350"/>
            <a:ext cx="609693" cy="338554"/>
          </a:xfrm>
          <a:prstGeom prst="rect">
            <a:avLst/>
          </a:prstGeom>
          <a:noFill/>
        </p:spPr>
        <p:txBody>
          <a:bodyPr wrap="square" rtlCol="0">
            <a:spAutoFit/>
          </a:bodyPr>
          <a:lstStyle/>
          <a:p>
            <a:pPr algn="l"/>
            <a:fld id="{AE08F245-9CEE-1146-80B8-43EA15F37FBC}" type="slidenum">
              <a:rPr lang="fr-FR" sz="1600" b="0" i="0" smtClean="0">
                <a:solidFill>
                  <a:schemeClr val="tx1">
                    <a:lumMod val="50000"/>
                    <a:lumOff val="50000"/>
                  </a:schemeClr>
                </a:solidFill>
                <a:latin typeface="Arial" panose="020B0604020202020204" pitchFamily="34" charset="0"/>
                <a:cs typeface="Arial" panose="020B0604020202020204" pitchFamily="34" charset="0"/>
              </a:rPr>
              <a:pPr algn="l"/>
              <a:t>‹N°›</a:t>
            </a:fld>
            <a:endParaRPr lang="fr-FR" sz="1600" b="0" i="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B89E43B-80E0-00EC-2EA8-92CF2C9D93E9}"/>
              </a:ext>
            </a:extLst>
          </p:cNvPr>
          <p:cNvSpPr/>
          <p:nvPr userDrawn="1"/>
        </p:nvSpPr>
        <p:spPr>
          <a:xfrm>
            <a:off x="11173267" y="302597"/>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5" name="Espace réservé du texte 2">
            <a:extLst>
              <a:ext uri="{FF2B5EF4-FFF2-40B4-BE49-F238E27FC236}">
                <a16:creationId xmlns:a16="http://schemas.microsoft.com/office/drawing/2014/main" id="{54373F05-D5B3-5750-6367-52F603788C5E}"/>
              </a:ext>
            </a:extLst>
          </p:cNvPr>
          <p:cNvSpPr>
            <a:spLocks noGrp="1"/>
          </p:cNvSpPr>
          <p:nvPr>
            <p:ph type="body" sz="quarter" idx="17" hasCustomPrompt="1"/>
          </p:nvPr>
        </p:nvSpPr>
        <p:spPr>
          <a:xfrm>
            <a:off x="838200" y="1175081"/>
            <a:ext cx="7653866" cy="467692"/>
          </a:xfrm>
        </p:spPr>
        <p:txBody>
          <a:bodyPr anchor="b">
            <a:normAutofit/>
          </a:bodyPr>
          <a:lstStyle>
            <a:lvl1pPr marL="0" indent="0">
              <a:buNone/>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4" name="Rectangle 13">
            <a:extLst>
              <a:ext uri="{FF2B5EF4-FFF2-40B4-BE49-F238E27FC236}">
                <a16:creationId xmlns:a16="http://schemas.microsoft.com/office/drawing/2014/main" id="{05D00402-959A-F15F-3E54-1DB2FC5D164F}"/>
              </a:ext>
            </a:extLst>
          </p:cNvPr>
          <p:cNvSpPr/>
          <p:nvPr userDrawn="1"/>
        </p:nvSpPr>
        <p:spPr>
          <a:xfrm>
            <a:off x="10546644" y="478395"/>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6" name="Espace réservé du texte 5">
            <a:extLst>
              <a:ext uri="{FF2B5EF4-FFF2-40B4-BE49-F238E27FC236}">
                <a16:creationId xmlns:a16="http://schemas.microsoft.com/office/drawing/2014/main" id="{6AF1375A-FC21-5000-526C-CE6A6082701F}"/>
              </a:ext>
            </a:extLst>
          </p:cNvPr>
          <p:cNvSpPr>
            <a:spLocks noGrp="1"/>
          </p:cNvSpPr>
          <p:nvPr>
            <p:ph type="body" sz="quarter" idx="16" hasCustomPrompt="1"/>
          </p:nvPr>
        </p:nvSpPr>
        <p:spPr>
          <a:xfrm>
            <a:off x="10924274" y="545447"/>
            <a:ext cx="580903" cy="328579"/>
          </a:xfrm>
        </p:spPr>
        <p:txBody>
          <a:bodyPr>
            <a:noAutofit/>
          </a:bodyPr>
          <a:lstStyle>
            <a:lvl1pPr marL="0" indent="0" algn="r">
              <a:buNone/>
              <a:defRPr sz="1800" b="1">
                <a:solidFill>
                  <a:schemeClr val="bg1"/>
                </a:solidFill>
              </a:defRPr>
            </a:lvl1pPr>
            <a:lvl2pPr>
              <a:defRPr sz="2000" b="1"/>
            </a:lvl2pPr>
            <a:lvl3pPr>
              <a:defRPr sz="2000" b="1"/>
            </a:lvl3pPr>
            <a:lvl4pPr>
              <a:defRPr sz="2000" b="1"/>
            </a:lvl4pPr>
            <a:lvl5pPr>
              <a:defRPr sz="2000" b="1"/>
            </a:lvl5pPr>
          </a:lstStyle>
          <a:p>
            <a:pPr algn="r"/>
            <a:r>
              <a:rPr lang="fr-FR" sz="2000" dirty="0">
                <a:solidFill>
                  <a:schemeClr val="bg1"/>
                </a:solidFill>
              </a:rPr>
              <a:t>1.1</a:t>
            </a:r>
          </a:p>
        </p:txBody>
      </p:sp>
    </p:spTree>
    <p:extLst>
      <p:ext uri="{BB962C8B-B14F-4D97-AF65-F5344CB8AC3E}">
        <p14:creationId xmlns:p14="http://schemas.microsoft.com/office/powerpoint/2010/main" val="1010141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5" name="Espace réservé du texte 3">
            <a:extLst>
              <a:ext uri="{FF2B5EF4-FFF2-40B4-BE49-F238E27FC236}">
                <a16:creationId xmlns:a16="http://schemas.microsoft.com/office/drawing/2014/main" id="{6EDB6FD0-9189-C24B-0E39-D2261100C342}"/>
              </a:ext>
            </a:extLst>
          </p:cNvPr>
          <p:cNvSpPr>
            <a:spLocks noGrp="1"/>
          </p:cNvSpPr>
          <p:nvPr>
            <p:ph type="body" sz="half" idx="2" hasCustomPrompt="1"/>
          </p:nvPr>
        </p:nvSpPr>
        <p:spPr>
          <a:xfrm>
            <a:off x="839788" y="2057400"/>
            <a:ext cx="3932237" cy="37141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Texte courant</a:t>
            </a:r>
          </a:p>
        </p:txBody>
      </p:sp>
      <p:sp>
        <p:nvSpPr>
          <p:cNvPr id="6" name="ZoneTexte 5">
            <a:extLst>
              <a:ext uri="{FF2B5EF4-FFF2-40B4-BE49-F238E27FC236}">
                <a16:creationId xmlns:a16="http://schemas.microsoft.com/office/drawing/2014/main" id="{F1562B30-87F7-96C8-8F26-E019756FF1F1}"/>
              </a:ext>
            </a:extLst>
          </p:cNvPr>
          <p:cNvSpPr txBox="1"/>
          <p:nvPr userDrawn="1"/>
        </p:nvSpPr>
        <p:spPr>
          <a:xfrm>
            <a:off x="297288" y="6356350"/>
            <a:ext cx="609693" cy="338554"/>
          </a:xfrm>
          <a:prstGeom prst="rect">
            <a:avLst/>
          </a:prstGeom>
          <a:noFill/>
        </p:spPr>
        <p:txBody>
          <a:bodyPr wrap="square" rtlCol="0">
            <a:spAutoFit/>
          </a:bodyPr>
          <a:lstStyle/>
          <a:p>
            <a:pPr algn="l"/>
            <a:fld id="{AE08F245-9CEE-1146-80B8-43EA15F37FBC}" type="slidenum">
              <a:rPr lang="fr-FR" sz="1600" b="0" i="0" smtClean="0">
                <a:solidFill>
                  <a:schemeClr val="tx1">
                    <a:lumMod val="50000"/>
                    <a:lumOff val="50000"/>
                  </a:schemeClr>
                </a:solidFill>
                <a:latin typeface="Arial" panose="020B0604020202020204" pitchFamily="34" charset="0"/>
                <a:cs typeface="Arial" panose="020B0604020202020204" pitchFamily="34" charset="0"/>
              </a:rPr>
              <a:pPr algn="l"/>
              <a:t>‹N°›</a:t>
            </a:fld>
            <a:endParaRPr lang="fr-FR" sz="1600" b="0" i="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40045840-4179-50E9-3696-5EE19D15FCBB}"/>
              </a:ext>
            </a:extLst>
          </p:cNvPr>
          <p:cNvSpPr>
            <a:spLocks noGrp="1"/>
          </p:cNvSpPr>
          <p:nvPr>
            <p:ph idx="17"/>
          </p:nvPr>
        </p:nvSpPr>
        <p:spPr>
          <a:xfrm>
            <a:off x="5053782" y="1576069"/>
            <a:ext cx="6132870" cy="4167507"/>
          </a:xfrm>
        </p:spPr>
        <p:txBody>
          <a:bodyPr>
            <a:normAutofit/>
          </a:bodyPr>
          <a:lstStyle>
            <a:lvl1pPr marL="0" indent="0">
              <a:buNone/>
              <a:defRPr sz="1600" b="0" i="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Cliquez pour modifier les styles du texte du masque</a:t>
            </a:r>
          </a:p>
        </p:txBody>
      </p:sp>
      <p:sp>
        <p:nvSpPr>
          <p:cNvPr id="4" name="Espace réservé du texte 17">
            <a:extLst>
              <a:ext uri="{FF2B5EF4-FFF2-40B4-BE49-F238E27FC236}">
                <a16:creationId xmlns:a16="http://schemas.microsoft.com/office/drawing/2014/main" id="{03445C90-16E9-F80A-3029-6B2D3F1EE21F}"/>
              </a:ext>
            </a:extLst>
          </p:cNvPr>
          <p:cNvSpPr>
            <a:spLocks noGrp="1"/>
          </p:cNvSpPr>
          <p:nvPr>
            <p:ph type="body" sz="quarter" idx="13" hasCustomPrompt="1"/>
          </p:nvPr>
        </p:nvSpPr>
        <p:spPr>
          <a:xfrm>
            <a:off x="838200" y="601941"/>
            <a:ext cx="3932237" cy="974128"/>
          </a:xfrm>
        </p:spPr>
        <p:txBody>
          <a:bodyPr>
            <a:normAutofit/>
          </a:bodyPr>
          <a:lstStyle>
            <a:lvl1pPr marL="0" indent="0">
              <a:buNone/>
              <a:defRPr sz="2800" b="1" i="0">
                <a:solidFill>
                  <a:schemeClr val="bg2"/>
                </a:solidFill>
                <a:latin typeface="Arial" panose="020B0604020202020204" pitchFamily="34" charset="0"/>
                <a:cs typeface="Arial" panose="020B0604020202020204" pitchFamily="34" charset="0"/>
              </a:defRPr>
            </a:lvl1pPr>
          </a:lstStyle>
          <a:p>
            <a:pPr lvl="0"/>
            <a:r>
              <a:rPr lang="fr-FR" dirty="0"/>
              <a:t>Modifiez le titre</a:t>
            </a:r>
          </a:p>
        </p:txBody>
      </p:sp>
      <p:sp>
        <p:nvSpPr>
          <p:cNvPr id="8" name="Espace réservé du texte 2">
            <a:extLst>
              <a:ext uri="{FF2B5EF4-FFF2-40B4-BE49-F238E27FC236}">
                <a16:creationId xmlns:a16="http://schemas.microsoft.com/office/drawing/2014/main" id="{34BE6031-7A6F-6A37-94AE-6718C25BD36E}"/>
              </a:ext>
            </a:extLst>
          </p:cNvPr>
          <p:cNvSpPr>
            <a:spLocks noGrp="1"/>
          </p:cNvSpPr>
          <p:nvPr>
            <p:ph type="body" sz="quarter" idx="18" hasCustomPrompt="1"/>
          </p:nvPr>
        </p:nvSpPr>
        <p:spPr>
          <a:xfrm>
            <a:off x="838200" y="1576069"/>
            <a:ext cx="3932237" cy="467692"/>
          </a:xfrm>
        </p:spPr>
        <p:txBody>
          <a:bodyPr anchor="b">
            <a:normAutofit/>
          </a:bodyPr>
          <a:lstStyle>
            <a:lvl1pPr marL="0" indent="0">
              <a:buNone/>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9" name="Rectangle 8">
            <a:extLst>
              <a:ext uri="{FF2B5EF4-FFF2-40B4-BE49-F238E27FC236}">
                <a16:creationId xmlns:a16="http://schemas.microsoft.com/office/drawing/2014/main" id="{0D25A43B-BC3E-437C-2480-A77659F6EE4B}"/>
              </a:ext>
            </a:extLst>
          </p:cNvPr>
          <p:cNvSpPr/>
          <p:nvPr userDrawn="1"/>
        </p:nvSpPr>
        <p:spPr>
          <a:xfrm>
            <a:off x="11173267" y="302597"/>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12" name="Rectangle 11">
            <a:extLst>
              <a:ext uri="{FF2B5EF4-FFF2-40B4-BE49-F238E27FC236}">
                <a16:creationId xmlns:a16="http://schemas.microsoft.com/office/drawing/2014/main" id="{A8A0D969-49FF-E06F-81AF-6DF057EEAA3E}"/>
              </a:ext>
            </a:extLst>
          </p:cNvPr>
          <p:cNvSpPr/>
          <p:nvPr userDrawn="1"/>
        </p:nvSpPr>
        <p:spPr>
          <a:xfrm>
            <a:off x="10546644" y="478395"/>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13" name="Espace réservé du texte 5">
            <a:extLst>
              <a:ext uri="{FF2B5EF4-FFF2-40B4-BE49-F238E27FC236}">
                <a16:creationId xmlns:a16="http://schemas.microsoft.com/office/drawing/2014/main" id="{EA270ED7-72AF-BC9F-573F-CA6063DB2F95}"/>
              </a:ext>
            </a:extLst>
          </p:cNvPr>
          <p:cNvSpPr>
            <a:spLocks noGrp="1"/>
          </p:cNvSpPr>
          <p:nvPr>
            <p:ph type="body" sz="quarter" idx="16" hasCustomPrompt="1"/>
          </p:nvPr>
        </p:nvSpPr>
        <p:spPr>
          <a:xfrm>
            <a:off x="10924274" y="545447"/>
            <a:ext cx="580903" cy="328579"/>
          </a:xfrm>
        </p:spPr>
        <p:txBody>
          <a:bodyPr>
            <a:noAutofit/>
          </a:bodyPr>
          <a:lstStyle>
            <a:lvl1pPr marL="0" indent="0" algn="r">
              <a:buNone/>
              <a:defRPr sz="1800" b="1">
                <a:solidFill>
                  <a:schemeClr val="bg1"/>
                </a:solidFill>
              </a:defRPr>
            </a:lvl1pPr>
            <a:lvl2pPr>
              <a:defRPr sz="2000" b="1"/>
            </a:lvl2pPr>
            <a:lvl3pPr>
              <a:defRPr sz="2000" b="1"/>
            </a:lvl3pPr>
            <a:lvl4pPr>
              <a:defRPr sz="2000" b="1"/>
            </a:lvl4pPr>
            <a:lvl5pPr>
              <a:defRPr sz="2000" b="1"/>
            </a:lvl5pPr>
          </a:lstStyle>
          <a:p>
            <a:pPr algn="r"/>
            <a:r>
              <a:rPr lang="fr-FR" sz="2000" dirty="0">
                <a:solidFill>
                  <a:schemeClr val="bg1"/>
                </a:solidFill>
              </a:rPr>
              <a:t>1.1</a:t>
            </a:r>
          </a:p>
        </p:txBody>
      </p:sp>
    </p:spTree>
    <p:extLst>
      <p:ext uri="{BB962C8B-B14F-4D97-AF65-F5344CB8AC3E}">
        <p14:creationId xmlns:p14="http://schemas.microsoft.com/office/powerpoint/2010/main" val="1928747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o">
    <p:spTree>
      <p:nvGrpSpPr>
        <p:cNvPr id="1" name=""/>
        <p:cNvGrpSpPr/>
        <p:nvPr/>
      </p:nvGrpSpPr>
      <p:grpSpPr>
        <a:xfrm>
          <a:off x="0" y="0"/>
          <a:ext cx="0" cy="0"/>
          <a:chOff x="0" y="0"/>
          <a:chExt cx="0" cy="0"/>
        </a:xfrm>
      </p:grpSpPr>
      <p:sp>
        <p:nvSpPr>
          <p:cNvPr id="12" name="Espace réservé du texte 17">
            <a:extLst>
              <a:ext uri="{FF2B5EF4-FFF2-40B4-BE49-F238E27FC236}">
                <a16:creationId xmlns:a16="http://schemas.microsoft.com/office/drawing/2014/main" id="{2DDFC932-6666-A923-693F-607640B653F0}"/>
              </a:ext>
            </a:extLst>
          </p:cNvPr>
          <p:cNvSpPr>
            <a:spLocks noGrp="1"/>
          </p:cNvSpPr>
          <p:nvPr>
            <p:ph type="body" sz="quarter" idx="13" hasCustomPrompt="1"/>
          </p:nvPr>
        </p:nvSpPr>
        <p:spPr>
          <a:xfrm>
            <a:off x="838200" y="601941"/>
            <a:ext cx="7653867" cy="515129"/>
          </a:xfrm>
        </p:spPr>
        <p:txBody>
          <a:bodyPr>
            <a:normAutofit/>
          </a:bodyPr>
          <a:lstStyle>
            <a:lvl1pPr marL="0" indent="0">
              <a:buNone/>
              <a:defRPr sz="2800" b="1" i="0">
                <a:solidFill>
                  <a:schemeClr val="bg2"/>
                </a:solidFill>
                <a:latin typeface="Arial" panose="020B0604020202020204" pitchFamily="34" charset="0"/>
                <a:cs typeface="Arial" panose="020B0604020202020204" pitchFamily="34" charset="0"/>
              </a:defRPr>
            </a:lvl1pPr>
          </a:lstStyle>
          <a:p>
            <a:pPr lvl="0"/>
            <a:r>
              <a:rPr lang="fr-FR" dirty="0"/>
              <a:t>Modifiez le titre</a:t>
            </a:r>
          </a:p>
        </p:txBody>
      </p:sp>
      <p:sp>
        <p:nvSpPr>
          <p:cNvPr id="13" name="Espace réservé du texte 9">
            <a:extLst>
              <a:ext uri="{FF2B5EF4-FFF2-40B4-BE49-F238E27FC236}">
                <a16:creationId xmlns:a16="http://schemas.microsoft.com/office/drawing/2014/main" id="{B26512C8-1068-071E-C622-39BDDD3B6DCB}"/>
              </a:ext>
            </a:extLst>
          </p:cNvPr>
          <p:cNvSpPr>
            <a:spLocks noGrp="1"/>
          </p:cNvSpPr>
          <p:nvPr>
            <p:ph type="body" sz="quarter" idx="14" hasCustomPrompt="1"/>
          </p:nvPr>
        </p:nvSpPr>
        <p:spPr>
          <a:xfrm>
            <a:off x="838200" y="1755649"/>
            <a:ext cx="10522789" cy="3238756"/>
          </a:xfrm>
        </p:spPr>
        <p:txBody>
          <a:bodyPr>
            <a:normAutofit/>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pPr lvl="0"/>
            <a:r>
              <a:rPr lang="fr-FR" dirty="0"/>
              <a:t>Texte courant</a:t>
            </a:r>
          </a:p>
        </p:txBody>
      </p:sp>
      <p:sp>
        <p:nvSpPr>
          <p:cNvPr id="8" name="ZoneTexte 7">
            <a:extLst>
              <a:ext uri="{FF2B5EF4-FFF2-40B4-BE49-F238E27FC236}">
                <a16:creationId xmlns:a16="http://schemas.microsoft.com/office/drawing/2014/main" id="{AE366E40-447B-205E-CBC1-B2B101DAE6C3}"/>
              </a:ext>
            </a:extLst>
          </p:cNvPr>
          <p:cNvSpPr txBox="1"/>
          <p:nvPr userDrawn="1"/>
        </p:nvSpPr>
        <p:spPr>
          <a:xfrm>
            <a:off x="297288" y="6356350"/>
            <a:ext cx="609693" cy="338554"/>
          </a:xfrm>
          <a:prstGeom prst="rect">
            <a:avLst/>
          </a:prstGeom>
          <a:noFill/>
        </p:spPr>
        <p:txBody>
          <a:bodyPr wrap="square" rtlCol="0">
            <a:spAutoFit/>
          </a:bodyPr>
          <a:lstStyle/>
          <a:p>
            <a:pPr algn="l"/>
            <a:fld id="{AE08F245-9CEE-1146-80B8-43EA15F37FBC}" type="slidenum">
              <a:rPr lang="fr-FR" sz="1600" b="0" i="0" smtClean="0">
                <a:solidFill>
                  <a:schemeClr val="tx1">
                    <a:lumMod val="50000"/>
                    <a:lumOff val="50000"/>
                  </a:schemeClr>
                </a:solidFill>
                <a:latin typeface="Arial" panose="020B0604020202020204" pitchFamily="34" charset="0"/>
                <a:cs typeface="Arial" panose="020B0604020202020204" pitchFamily="34" charset="0"/>
              </a:rPr>
              <a:pPr algn="l"/>
              <a:t>‹N°›</a:t>
            </a:fld>
            <a:endParaRPr lang="fr-FR" sz="1600" b="0" i="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B89E43B-80E0-00EC-2EA8-92CF2C9D93E9}"/>
              </a:ext>
            </a:extLst>
          </p:cNvPr>
          <p:cNvSpPr/>
          <p:nvPr userDrawn="1"/>
        </p:nvSpPr>
        <p:spPr>
          <a:xfrm>
            <a:off x="11173267" y="302597"/>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5" name="Espace réservé du texte 2">
            <a:extLst>
              <a:ext uri="{FF2B5EF4-FFF2-40B4-BE49-F238E27FC236}">
                <a16:creationId xmlns:a16="http://schemas.microsoft.com/office/drawing/2014/main" id="{54373F05-D5B3-5750-6367-52F603788C5E}"/>
              </a:ext>
            </a:extLst>
          </p:cNvPr>
          <p:cNvSpPr>
            <a:spLocks noGrp="1"/>
          </p:cNvSpPr>
          <p:nvPr>
            <p:ph type="body" sz="quarter" idx="17" hasCustomPrompt="1"/>
          </p:nvPr>
        </p:nvSpPr>
        <p:spPr>
          <a:xfrm>
            <a:off x="838200" y="1175081"/>
            <a:ext cx="7653866" cy="467692"/>
          </a:xfrm>
        </p:spPr>
        <p:txBody>
          <a:bodyPr anchor="b">
            <a:normAutofit/>
          </a:bodyPr>
          <a:lstStyle>
            <a:lvl1pPr marL="0" indent="0">
              <a:buNone/>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4" name="Rectangle 13">
            <a:extLst>
              <a:ext uri="{FF2B5EF4-FFF2-40B4-BE49-F238E27FC236}">
                <a16:creationId xmlns:a16="http://schemas.microsoft.com/office/drawing/2014/main" id="{05D00402-959A-F15F-3E54-1DB2FC5D164F}"/>
              </a:ext>
            </a:extLst>
          </p:cNvPr>
          <p:cNvSpPr/>
          <p:nvPr userDrawn="1"/>
        </p:nvSpPr>
        <p:spPr>
          <a:xfrm>
            <a:off x="10546644" y="478395"/>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6" name="Espace réservé du texte 5">
            <a:extLst>
              <a:ext uri="{FF2B5EF4-FFF2-40B4-BE49-F238E27FC236}">
                <a16:creationId xmlns:a16="http://schemas.microsoft.com/office/drawing/2014/main" id="{6AF1375A-FC21-5000-526C-CE6A6082701F}"/>
              </a:ext>
            </a:extLst>
          </p:cNvPr>
          <p:cNvSpPr>
            <a:spLocks noGrp="1"/>
          </p:cNvSpPr>
          <p:nvPr>
            <p:ph type="body" sz="quarter" idx="16" hasCustomPrompt="1"/>
          </p:nvPr>
        </p:nvSpPr>
        <p:spPr>
          <a:xfrm>
            <a:off x="10924274" y="545447"/>
            <a:ext cx="580903" cy="328579"/>
          </a:xfrm>
        </p:spPr>
        <p:txBody>
          <a:bodyPr>
            <a:noAutofit/>
          </a:bodyPr>
          <a:lstStyle>
            <a:lvl1pPr marL="0" indent="0" algn="r">
              <a:buNone/>
              <a:defRPr sz="1800" b="1">
                <a:solidFill>
                  <a:schemeClr val="bg1"/>
                </a:solidFill>
              </a:defRPr>
            </a:lvl1pPr>
            <a:lvl2pPr>
              <a:defRPr sz="2000" b="1"/>
            </a:lvl2pPr>
            <a:lvl3pPr>
              <a:defRPr sz="2000" b="1"/>
            </a:lvl3pPr>
            <a:lvl4pPr>
              <a:defRPr sz="2000" b="1"/>
            </a:lvl4pPr>
            <a:lvl5pPr>
              <a:defRPr sz="2000" b="1"/>
            </a:lvl5pPr>
          </a:lstStyle>
          <a:p>
            <a:pPr algn="r"/>
            <a:r>
              <a:rPr lang="fr-FR" sz="2000" dirty="0">
                <a:solidFill>
                  <a:schemeClr val="bg1"/>
                </a:solidFill>
              </a:rPr>
              <a:t>1.1</a:t>
            </a:r>
          </a:p>
        </p:txBody>
      </p:sp>
    </p:spTree>
    <p:extLst>
      <p:ext uri="{BB962C8B-B14F-4D97-AF65-F5344CB8AC3E}">
        <p14:creationId xmlns:p14="http://schemas.microsoft.com/office/powerpoint/2010/main" val="3740631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12" name="Espace réservé du texte 17">
            <a:extLst>
              <a:ext uri="{FF2B5EF4-FFF2-40B4-BE49-F238E27FC236}">
                <a16:creationId xmlns:a16="http://schemas.microsoft.com/office/drawing/2014/main" id="{2DDFC932-6666-A923-693F-607640B653F0}"/>
              </a:ext>
            </a:extLst>
          </p:cNvPr>
          <p:cNvSpPr>
            <a:spLocks noGrp="1"/>
          </p:cNvSpPr>
          <p:nvPr>
            <p:ph type="body" sz="quarter" idx="13" hasCustomPrompt="1"/>
          </p:nvPr>
        </p:nvSpPr>
        <p:spPr>
          <a:xfrm>
            <a:off x="838200" y="601941"/>
            <a:ext cx="7653867" cy="515129"/>
          </a:xfrm>
        </p:spPr>
        <p:txBody>
          <a:bodyPr>
            <a:normAutofit/>
          </a:bodyPr>
          <a:lstStyle>
            <a:lvl1pPr marL="0" indent="0">
              <a:buNone/>
              <a:defRPr sz="2800" b="1" i="0">
                <a:solidFill>
                  <a:schemeClr val="bg2"/>
                </a:solidFill>
                <a:latin typeface="Arial" panose="020B0604020202020204" pitchFamily="34" charset="0"/>
                <a:cs typeface="Arial" panose="020B0604020202020204" pitchFamily="34" charset="0"/>
              </a:defRPr>
            </a:lvl1pPr>
          </a:lstStyle>
          <a:p>
            <a:pPr lvl="0"/>
            <a:r>
              <a:rPr lang="fr-FR" dirty="0"/>
              <a:t>Modifiez le titre</a:t>
            </a:r>
          </a:p>
        </p:txBody>
      </p:sp>
      <p:sp>
        <p:nvSpPr>
          <p:cNvPr id="13" name="Espace réservé du texte 9">
            <a:extLst>
              <a:ext uri="{FF2B5EF4-FFF2-40B4-BE49-F238E27FC236}">
                <a16:creationId xmlns:a16="http://schemas.microsoft.com/office/drawing/2014/main" id="{B26512C8-1068-071E-C622-39BDDD3B6DCB}"/>
              </a:ext>
            </a:extLst>
          </p:cNvPr>
          <p:cNvSpPr>
            <a:spLocks noGrp="1"/>
          </p:cNvSpPr>
          <p:nvPr>
            <p:ph type="body" sz="quarter" idx="14" hasCustomPrompt="1"/>
          </p:nvPr>
        </p:nvSpPr>
        <p:spPr>
          <a:xfrm>
            <a:off x="838200" y="1755649"/>
            <a:ext cx="10522789" cy="3238756"/>
          </a:xfrm>
        </p:spPr>
        <p:txBody>
          <a:bodyPr>
            <a:normAutofit/>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pPr lvl="0"/>
            <a:r>
              <a:rPr lang="fr-FR" dirty="0"/>
              <a:t>Texte courant</a:t>
            </a:r>
          </a:p>
        </p:txBody>
      </p:sp>
      <p:sp>
        <p:nvSpPr>
          <p:cNvPr id="8" name="ZoneTexte 7">
            <a:extLst>
              <a:ext uri="{FF2B5EF4-FFF2-40B4-BE49-F238E27FC236}">
                <a16:creationId xmlns:a16="http://schemas.microsoft.com/office/drawing/2014/main" id="{AE366E40-447B-205E-CBC1-B2B101DAE6C3}"/>
              </a:ext>
            </a:extLst>
          </p:cNvPr>
          <p:cNvSpPr txBox="1"/>
          <p:nvPr userDrawn="1"/>
        </p:nvSpPr>
        <p:spPr>
          <a:xfrm>
            <a:off x="297288" y="6356350"/>
            <a:ext cx="609693" cy="338554"/>
          </a:xfrm>
          <a:prstGeom prst="rect">
            <a:avLst/>
          </a:prstGeom>
          <a:noFill/>
        </p:spPr>
        <p:txBody>
          <a:bodyPr wrap="square" rtlCol="0">
            <a:spAutoFit/>
          </a:bodyPr>
          <a:lstStyle/>
          <a:p>
            <a:pPr algn="l"/>
            <a:fld id="{AE08F245-9CEE-1146-80B8-43EA15F37FBC}" type="slidenum">
              <a:rPr lang="fr-FR" sz="1600" b="0" i="0" smtClean="0">
                <a:solidFill>
                  <a:schemeClr val="tx1">
                    <a:lumMod val="50000"/>
                    <a:lumOff val="50000"/>
                  </a:schemeClr>
                </a:solidFill>
                <a:latin typeface="Arial" panose="020B0604020202020204" pitchFamily="34" charset="0"/>
                <a:cs typeface="Arial" panose="020B0604020202020204" pitchFamily="34" charset="0"/>
              </a:rPr>
              <a:pPr algn="l"/>
              <a:t>‹N°›</a:t>
            </a:fld>
            <a:endParaRPr lang="fr-FR" sz="1600" b="0" i="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B89E43B-80E0-00EC-2EA8-92CF2C9D93E9}"/>
              </a:ext>
            </a:extLst>
          </p:cNvPr>
          <p:cNvSpPr/>
          <p:nvPr userDrawn="1"/>
        </p:nvSpPr>
        <p:spPr>
          <a:xfrm>
            <a:off x="11173267" y="302597"/>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5" name="Espace réservé du texte 2">
            <a:extLst>
              <a:ext uri="{FF2B5EF4-FFF2-40B4-BE49-F238E27FC236}">
                <a16:creationId xmlns:a16="http://schemas.microsoft.com/office/drawing/2014/main" id="{54373F05-D5B3-5750-6367-52F603788C5E}"/>
              </a:ext>
            </a:extLst>
          </p:cNvPr>
          <p:cNvSpPr>
            <a:spLocks noGrp="1"/>
          </p:cNvSpPr>
          <p:nvPr>
            <p:ph type="body" sz="quarter" idx="17" hasCustomPrompt="1"/>
          </p:nvPr>
        </p:nvSpPr>
        <p:spPr>
          <a:xfrm>
            <a:off x="838200" y="1175081"/>
            <a:ext cx="7653866" cy="467692"/>
          </a:xfrm>
        </p:spPr>
        <p:txBody>
          <a:bodyPr anchor="b">
            <a:normAutofit/>
          </a:bodyPr>
          <a:lstStyle>
            <a:lvl1pPr marL="0" indent="0">
              <a:buNone/>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4" name="Rectangle 13">
            <a:extLst>
              <a:ext uri="{FF2B5EF4-FFF2-40B4-BE49-F238E27FC236}">
                <a16:creationId xmlns:a16="http://schemas.microsoft.com/office/drawing/2014/main" id="{05D00402-959A-F15F-3E54-1DB2FC5D164F}"/>
              </a:ext>
            </a:extLst>
          </p:cNvPr>
          <p:cNvSpPr/>
          <p:nvPr userDrawn="1"/>
        </p:nvSpPr>
        <p:spPr>
          <a:xfrm>
            <a:off x="10546644" y="478395"/>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6" name="Espace réservé du texte 5">
            <a:extLst>
              <a:ext uri="{FF2B5EF4-FFF2-40B4-BE49-F238E27FC236}">
                <a16:creationId xmlns:a16="http://schemas.microsoft.com/office/drawing/2014/main" id="{6AF1375A-FC21-5000-526C-CE6A6082701F}"/>
              </a:ext>
            </a:extLst>
          </p:cNvPr>
          <p:cNvSpPr>
            <a:spLocks noGrp="1"/>
          </p:cNvSpPr>
          <p:nvPr>
            <p:ph type="body" sz="quarter" idx="16" hasCustomPrompt="1"/>
          </p:nvPr>
        </p:nvSpPr>
        <p:spPr>
          <a:xfrm>
            <a:off x="10924274" y="545447"/>
            <a:ext cx="580903" cy="328579"/>
          </a:xfrm>
        </p:spPr>
        <p:txBody>
          <a:bodyPr>
            <a:noAutofit/>
          </a:bodyPr>
          <a:lstStyle>
            <a:lvl1pPr marL="0" indent="0" algn="r">
              <a:buNone/>
              <a:defRPr sz="1800" b="1">
                <a:solidFill>
                  <a:schemeClr val="bg1"/>
                </a:solidFill>
              </a:defRPr>
            </a:lvl1pPr>
            <a:lvl2pPr>
              <a:defRPr sz="2000" b="1"/>
            </a:lvl2pPr>
            <a:lvl3pPr>
              <a:defRPr sz="2000" b="1"/>
            </a:lvl3pPr>
            <a:lvl4pPr>
              <a:defRPr sz="2000" b="1"/>
            </a:lvl4pPr>
            <a:lvl5pPr>
              <a:defRPr sz="2000" b="1"/>
            </a:lvl5pPr>
          </a:lstStyle>
          <a:p>
            <a:pPr algn="r"/>
            <a:r>
              <a:rPr lang="fr-FR" sz="2000" dirty="0">
                <a:solidFill>
                  <a:schemeClr val="bg1"/>
                </a:solidFill>
              </a:rPr>
              <a:t>1.1</a:t>
            </a:r>
          </a:p>
        </p:txBody>
      </p:sp>
    </p:spTree>
    <p:extLst>
      <p:ext uri="{BB962C8B-B14F-4D97-AF65-F5344CB8AC3E}">
        <p14:creationId xmlns:p14="http://schemas.microsoft.com/office/powerpoint/2010/main" val="3383986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membert">
    <p:spTree>
      <p:nvGrpSpPr>
        <p:cNvPr id="1" name=""/>
        <p:cNvGrpSpPr/>
        <p:nvPr/>
      </p:nvGrpSpPr>
      <p:grpSpPr>
        <a:xfrm>
          <a:off x="0" y="0"/>
          <a:ext cx="0" cy="0"/>
          <a:chOff x="0" y="0"/>
          <a:chExt cx="0" cy="0"/>
        </a:xfrm>
      </p:grpSpPr>
      <p:sp>
        <p:nvSpPr>
          <p:cNvPr id="12" name="Espace réservé du texte 17">
            <a:extLst>
              <a:ext uri="{FF2B5EF4-FFF2-40B4-BE49-F238E27FC236}">
                <a16:creationId xmlns:a16="http://schemas.microsoft.com/office/drawing/2014/main" id="{2DDFC932-6666-A923-693F-607640B653F0}"/>
              </a:ext>
            </a:extLst>
          </p:cNvPr>
          <p:cNvSpPr>
            <a:spLocks noGrp="1"/>
          </p:cNvSpPr>
          <p:nvPr>
            <p:ph type="body" sz="quarter" idx="13" hasCustomPrompt="1"/>
          </p:nvPr>
        </p:nvSpPr>
        <p:spPr>
          <a:xfrm>
            <a:off x="838200" y="601941"/>
            <a:ext cx="7653867" cy="515129"/>
          </a:xfrm>
        </p:spPr>
        <p:txBody>
          <a:bodyPr>
            <a:normAutofit/>
          </a:bodyPr>
          <a:lstStyle>
            <a:lvl1pPr marL="0" indent="0">
              <a:buNone/>
              <a:defRPr sz="2800" b="1" i="0">
                <a:solidFill>
                  <a:schemeClr val="bg2"/>
                </a:solidFill>
                <a:latin typeface="Arial" panose="020B0604020202020204" pitchFamily="34" charset="0"/>
                <a:cs typeface="Arial" panose="020B0604020202020204" pitchFamily="34" charset="0"/>
              </a:defRPr>
            </a:lvl1pPr>
          </a:lstStyle>
          <a:p>
            <a:pPr lvl="0"/>
            <a:r>
              <a:rPr lang="fr-FR" dirty="0"/>
              <a:t>Modifiez le titre</a:t>
            </a:r>
          </a:p>
        </p:txBody>
      </p:sp>
      <p:sp>
        <p:nvSpPr>
          <p:cNvPr id="13" name="Espace réservé du texte 9">
            <a:extLst>
              <a:ext uri="{FF2B5EF4-FFF2-40B4-BE49-F238E27FC236}">
                <a16:creationId xmlns:a16="http://schemas.microsoft.com/office/drawing/2014/main" id="{B26512C8-1068-071E-C622-39BDDD3B6DCB}"/>
              </a:ext>
            </a:extLst>
          </p:cNvPr>
          <p:cNvSpPr>
            <a:spLocks noGrp="1"/>
          </p:cNvSpPr>
          <p:nvPr>
            <p:ph type="body" sz="quarter" idx="14" hasCustomPrompt="1"/>
          </p:nvPr>
        </p:nvSpPr>
        <p:spPr>
          <a:xfrm>
            <a:off x="838200" y="1755649"/>
            <a:ext cx="10522789" cy="3238756"/>
          </a:xfrm>
        </p:spPr>
        <p:txBody>
          <a:bodyPr>
            <a:normAutofit/>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pPr lvl="0"/>
            <a:r>
              <a:rPr lang="fr-FR" dirty="0"/>
              <a:t>Texte courant</a:t>
            </a:r>
          </a:p>
        </p:txBody>
      </p:sp>
      <p:sp>
        <p:nvSpPr>
          <p:cNvPr id="8" name="ZoneTexte 7">
            <a:extLst>
              <a:ext uri="{FF2B5EF4-FFF2-40B4-BE49-F238E27FC236}">
                <a16:creationId xmlns:a16="http://schemas.microsoft.com/office/drawing/2014/main" id="{AE366E40-447B-205E-CBC1-B2B101DAE6C3}"/>
              </a:ext>
            </a:extLst>
          </p:cNvPr>
          <p:cNvSpPr txBox="1"/>
          <p:nvPr userDrawn="1"/>
        </p:nvSpPr>
        <p:spPr>
          <a:xfrm>
            <a:off x="297288" y="6356350"/>
            <a:ext cx="609693" cy="338554"/>
          </a:xfrm>
          <a:prstGeom prst="rect">
            <a:avLst/>
          </a:prstGeom>
          <a:noFill/>
        </p:spPr>
        <p:txBody>
          <a:bodyPr wrap="square" rtlCol="0">
            <a:spAutoFit/>
          </a:bodyPr>
          <a:lstStyle/>
          <a:p>
            <a:pPr algn="l"/>
            <a:fld id="{AE08F245-9CEE-1146-80B8-43EA15F37FBC}" type="slidenum">
              <a:rPr lang="fr-FR" sz="1600" b="0" i="0" smtClean="0">
                <a:solidFill>
                  <a:schemeClr val="tx1">
                    <a:lumMod val="50000"/>
                    <a:lumOff val="50000"/>
                  </a:schemeClr>
                </a:solidFill>
                <a:latin typeface="Arial" panose="020B0604020202020204" pitchFamily="34" charset="0"/>
                <a:cs typeface="Arial" panose="020B0604020202020204" pitchFamily="34" charset="0"/>
              </a:rPr>
              <a:pPr algn="l"/>
              <a:t>‹N°›</a:t>
            </a:fld>
            <a:endParaRPr lang="fr-FR" sz="1600" b="0" i="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B89E43B-80E0-00EC-2EA8-92CF2C9D93E9}"/>
              </a:ext>
            </a:extLst>
          </p:cNvPr>
          <p:cNvSpPr/>
          <p:nvPr userDrawn="1"/>
        </p:nvSpPr>
        <p:spPr>
          <a:xfrm>
            <a:off x="11173267" y="302597"/>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5" name="Espace réservé du texte 2">
            <a:extLst>
              <a:ext uri="{FF2B5EF4-FFF2-40B4-BE49-F238E27FC236}">
                <a16:creationId xmlns:a16="http://schemas.microsoft.com/office/drawing/2014/main" id="{54373F05-D5B3-5750-6367-52F603788C5E}"/>
              </a:ext>
            </a:extLst>
          </p:cNvPr>
          <p:cNvSpPr>
            <a:spLocks noGrp="1"/>
          </p:cNvSpPr>
          <p:nvPr>
            <p:ph type="body" sz="quarter" idx="17" hasCustomPrompt="1"/>
          </p:nvPr>
        </p:nvSpPr>
        <p:spPr>
          <a:xfrm>
            <a:off x="838200" y="1175081"/>
            <a:ext cx="7653866" cy="467692"/>
          </a:xfrm>
        </p:spPr>
        <p:txBody>
          <a:bodyPr anchor="b">
            <a:normAutofit/>
          </a:bodyPr>
          <a:lstStyle>
            <a:lvl1pPr marL="0" indent="0">
              <a:buNone/>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4" name="Rectangle 13">
            <a:extLst>
              <a:ext uri="{FF2B5EF4-FFF2-40B4-BE49-F238E27FC236}">
                <a16:creationId xmlns:a16="http://schemas.microsoft.com/office/drawing/2014/main" id="{05D00402-959A-F15F-3E54-1DB2FC5D164F}"/>
              </a:ext>
            </a:extLst>
          </p:cNvPr>
          <p:cNvSpPr/>
          <p:nvPr userDrawn="1"/>
        </p:nvSpPr>
        <p:spPr>
          <a:xfrm>
            <a:off x="10546644" y="478395"/>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6" name="Espace réservé du texte 5">
            <a:extLst>
              <a:ext uri="{FF2B5EF4-FFF2-40B4-BE49-F238E27FC236}">
                <a16:creationId xmlns:a16="http://schemas.microsoft.com/office/drawing/2014/main" id="{6AF1375A-FC21-5000-526C-CE6A6082701F}"/>
              </a:ext>
            </a:extLst>
          </p:cNvPr>
          <p:cNvSpPr>
            <a:spLocks noGrp="1"/>
          </p:cNvSpPr>
          <p:nvPr>
            <p:ph type="body" sz="quarter" idx="16" hasCustomPrompt="1"/>
          </p:nvPr>
        </p:nvSpPr>
        <p:spPr>
          <a:xfrm>
            <a:off x="10924274" y="545447"/>
            <a:ext cx="580903" cy="328579"/>
          </a:xfrm>
        </p:spPr>
        <p:txBody>
          <a:bodyPr>
            <a:noAutofit/>
          </a:bodyPr>
          <a:lstStyle>
            <a:lvl1pPr marL="0" indent="0" algn="r">
              <a:buNone/>
              <a:defRPr sz="1800" b="1">
                <a:solidFill>
                  <a:schemeClr val="bg1"/>
                </a:solidFill>
              </a:defRPr>
            </a:lvl1pPr>
            <a:lvl2pPr>
              <a:defRPr sz="2000" b="1"/>
            </a:lvl2pPr>
            <a:lvl3pPr>
              <a:defRPr sz="2000" b="1"/>
            </a:lvl3pPr>
            <a:lvl4pPr>
              <a:defRPr sz="2000" b="1"/>
            </a:lvl4pPr>
            <a:lvl5pPr>
              <a:defRPr sz="2000" b="1"/>
            </a:lvl5pPr>
          </a:lstStyle>
          <a:p>
            <a:pPr algn="r"/>
            <a:r>
              <a:rPr lang="fr-FR" sz="2000" dirty="0">
                <a:solidFill>
                  <a:schemeClr val="bg1"/>
                </a:solidFill>
              </a:rPr>
              <a:t>1.1</a:t>
            </a:r>
          </a:p>
        </p:txBody>
      </p:sp>
    </p:spTree>
    <p:extLst>
      <p:ext uri="{BB962C8B-B14F-4D97-AF65-F5344CB8AC3E}">
        <p14:creationId xmlns:p14="http://schemas.microsoft.com/office/powerpoint/2010/main" val="1719020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s">
    <p:spTree>
      <p:nvGrpSpPr>
        <p:cNvPr id="1" name=""/>
        <p:cNvGrpSpPr/>
        <p:nvPr/>
      </p:nvGrpSpPr>
      <p:grpSpPr>
        <a:xfrm>
          <a:off x="0" y="0"/>
          <a:ext cx="0" cy="0"/>
          <a:chOff x="0" y="0"/>
          <a:chExt cx="0" cy="0"/>
        </a:xfrm>
      </p:grpSpPr>
      <p:sp>
        <p:nvSpPr>
          <p:cNvPr id="12" name="Espace réservé du texte 17">
            <a:extLst>
              <a:ext uri="{FF2B5EF4-FFF2-40B4-BE49-F238E27FC236}">
                <a16:creationId xmlns:a16="http://schemas.microsoft.com/office/drawing/2014/main" id="{2DDFC932-6666-A923-693F-607640B653F0}"/>
              </a:ext>
            </a:extLst>
          </p:cNvPr>
          <p:cNvSpPr>
            <a:spLocks noGrp="1"/>
          </p:cNvSpPr>
          <p:nvPr>
            <p:ph type="body" sz="quarter" idx="13" hasCustomPrompt="1"/>
          </p:nvPr>
        </p:nvSpPr>
        <p:spPr>
          <a:xfrm>
            <a:off x="838200" y="601941"/>
            <a:ext cx="7653867" cy="515129"/>
          </a:xfrm>
        </p:spPr>
        <p:txBody>
          <a:bodyPr>
            <a:normAutofit/>
          </a:bodyPr>
          <a:lstStyle>
            <a:lvl1pPr marL="0" indent="0">
              <a:buNone/>
              <a:defRPr sz="2800" b="1" i="0">
                <a:solidFill>
                  <a:schemeClr val="bg2"/>
                </a:solidFill>
                <a:latin typeface="Arial" panose="020B0604020202020204" pitchFamily="34" charset="0"/>
                <a:cs typeface="Arial" panose="020B0604020202020204" pitchFamily="34" charset="0"/>
              </a:defRPr>
            </a:lvl1pPr>
          </a:lstStyle>
          <a:p>
            <a:pPr lvl="0"/>
            <a:r>
              <a:rPr lang="fr-FR" dirty="0"/>
              <a:t>Modifiez le titre</a:t>
            </a:r>
          </a:p>
        </p:txBody>
      </p:sp>
      <p:sp>
        <p:nvSpPr>
          <p:cNvPr id="13" name="Espace réservé du texte 9">
            <a:extLst>
              <a:ext uri="{FF2B5EF4-FFF2-40B4-BE49-F238E27FC236}">
                <a16:creationId xmlns:a16="http://schemas.microsoft.com/office/drawing/2014/main" id="{B26512C8-1068-071E-C622-39BDDD3B6DCB}"/>
              </a:ext>
            </a:extLst>
          </p:cNvPr>
          <p:cNvSpPr>
            <a:spLocks noGrp="1"/>
          </p:cNvSpPr>
          <p:nvPr>
            <p:ph type="body" sz="quarter" idx="14" hasCustomPrompt="1"/>
          </p:nvPr>
        </p:nvSpPr>
        <p:spPr>
          <a:xfrm>
            <a:off x="838200" y="1755649"/>
            <a:ext cx="10522789" cy="3238756"/>
          </a:xfrm>
        </p:spPr>
        <p:txBody>
          <a:bodyPr>
            <a:normAutofit/>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pPr lvl="0"/>
            <a:r>
              <a:rPr lang="fr-FR" dirty="0"/>
              <a:t>Texte courant</a:t>
            </a:r>
          </a:p>
        </p:txBody>
      </p:sp>
      <p:sp>
        <p:nvSpPr>
          <p:cNvPr id="8" name="ZoneTexte 7">
            <a:extLst>
              <a:ext uri="{FF2B5EF4-FFF2-40B4-BE49-F238E27FC236}">
                <a16:creationId xmlns:a16="http://schemas.microsoft.com/office/drawing/2014/main" id="{AE366E40-447B-205E-CBC1-B2B101DAE6C3}"/>
              </a:ext>
            </a:extLst>
          </p:cNvPr>
          <p:cNvSpPr txBox="1"/>
          <p:nvPr userDrawn="1"/>
        </p:nvSpPr>
        <p:spPr>
          <a:xfrm>
            <a:off x="297288" y="6356350"/>
            <a:ext cx="609693" cy="338554"/>
          </a:xfrm>
          <a:prstGeom prst="rect">
            <a:avLst/>
          </a:prstGeom>
          <a:noFill/>
        </p:spPr>
        <p:txBody>
          <a:bodyPr wrap="square" rtlCol="0">
            <a:spAutoFit/>
          </a:bodyPr>
          <a:lstStyle/>
          <a:p>
            <a:pPr algn="l"/>
            <a:fld id="{AE08F245-9CEE-1146-80B8-43EA15F37FBC}" type="slidenum">
              <a:rPr lang="fr-FR" sz="1600" b="0" i="0" smtClean="0">
                <a:solidFill>
                  <a:schemeClr val="tx1">
                    <a:lumMod val="50000"/>
                    <a:lumOff val="50000"/>
                  </a:schemeClr>
                </a:solidFill>
                <a:latin typeface="Arial" panose="020B0604020202020204" pitchFamily="34" charset="0"/>
                <a:cs typeface="Arial" panose="020B0604020202020204" pitchFamily="34" charset="0"/>
              </a:rPr>
              <a:pPr algn="l"/>
              <a:t>‹N°›</a:t>
            </a:fld>
            <a:endParaRPr lang="fr-FR" sz="1600" b="0" i="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B89E43B-80E0-00EC-2EA8-92CF2C9D93E9}"/>
              </a:ext>
            </a:extLst>
          </p:cNvPr>
          <p:cNvSpPr/>
          <p:nvPr userDrawn="1"/>
        </p:nvSpPr>
        <p:spPr>
          <a:xfrm>
            <a:off x="11173267" y="302597"/>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5" name="Espace réservé du texte 2">
            <a:extLst>
              <a:ext uri="{FF2B5EF4-FFF2-40B4-BE49-F238E27FC236}">
                <a16:creationId xmlns:a16="http://schemas.microsoft.com/office/drawing/2014/main" id="{54373F05-D5B3-5750-6367-52F603788C5E}"/>
              </a:ext>
            </a:extLst>
          </p:cNvPr>
          <p:cNvSpPr>
            <a:spLocks noGrp="1"/>
          </p:cNvSpPr>
          <p:nvPr>
            <p:ph type="body" sz="quarter" idx="17" hasCustomPrompt="1"/>
          </p:nvPr>
        </p:nvSpPr>
        <p:spPr>
          <a:xfrm>
            <a:off x="838200" y="1175081"/>
            <a:ext cx="7653866" cy="467692"/>
          </a:xfrm>
        </p:spPr>
        <p:txBody>
          <a:bodyPr anchor="b">
            <a:normAutofit/>
          </a:bodyPr>
          <a:lstStyle>
            <a:lvl1pPr marL="0" indent="0">
              <a:buNone/>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4" name="Rectangle 13">
            <a:extLst>
              <a:ext uri="{FF2B5EF4-FFF2-40B4-BE49-F238E27FC236}">
                <a16:creationId xmlns:a16="http://schemas.microsoft.com/office/drawing/2014/main" id="{05D00402-959A-F15F-3E54-1DB2FC5D164F}"/>
              </a:ext>
            </a:extLst>
          </p:cNvPr>
          <p:cNvSpPr/>
          <p:nvPr userDrawn="1"/>
        </p:nvSpPr>
        <p:spPr>
          <a:xfrm>
            <a:off x="10546644" y="478395"/>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6" name="Espace réservé du texte 5">
            <a:extLst>
              <a:ext uri="{FF2B5EF4-FFF2-40B4-BE49-F238E27FC236}">
                <a16:creationId xmlns:a16="http://schemas.microsoft.com/office/drawing/2014/main" id="{6AF1375A-FC21-5000-526C-CE6A6082701F}"/>
              </a:ext>
            </a:extLst>
          </p:cNvPr>
          <p:cNvSpPr>
            <a:spLocks noGrp="1"/>
          </p:cNvSpPr>
          <p:nvPr>
            <p:ph type="body" sz="quarter" idx="16" hasCustomPrompt="1"/>
          </p:nvPr>
        </p:nvSpPr>
        <p:spPr>
          <a:xfrm>
            <a:off x="10924274" y="545447"/>
            <a:ext cx="580903" cy="328579"/>
          </a:xfrm>
        </p:spPr>
        <p:txBody>
          <a:bodyPr>
            <a:noAutofit/>
          </a:bodyPr>
          <a:lstStyle>
            <a:lvl1pPr marL="0" indent="0" algn="r">
              <a:buNone/>
              <a:defRPr sz="1800" b="1">
                <a:solidFill>
                  <a:schemeClr val="bg1"/>
                </a:solidFill>
              </a:defRPr>
            </a:lvl1pPr>
            <a:lvl2pPr>
              <a:defRPr sz="2000" b="1"/>
            </a:lvl2pPr>
            <a:lvl3pPr>
              <a:defRPr sz="2000" b="1"/>
            </a:lvl3pPr>
            <a:lvl4pPr>
              <a:defRPr sz="2000" b="1"/>
            </a:lvl4pPr>
            <a:lvl5pPr>
              <a:defRPr sz="2000" b="1"/>
            </a:lvl5pPr>
          </a:lstStyle>
          <a:p>
            <a:pPr algn="r"/>
            <a:r>
              <a:rPr lang="fr-FR" sz="2000" dirty="0">
                <a:solidFill>
                  <a:schemeClr val="bg1"/>
                </a:solidFill>
              </a:rPr>
              <a:t>1.1</a:t>
            </a:r>
          </a:p>
        </p:txBody>
      </p:sp>
    </p:spTree>
    <p:extLst>
      <p:ext uri="{BB962C8B-B14F-4D97-AF65-F5344CB8AC3E}">
        <p14:creationId xmlns:p14="http://schemas.microsoft.com/office/powerpoint/2010/main" val="4292853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ise">
    <p:spTree>
      <p:nvGrpSpPr>
        <p:cNvPr id="1" name=""/>
        <p:cNvGrpSpPr/>
        <p:nvPr/>
      </p:nvGrpSpPr>
      <p:grpSpPr>
        <a:xfrm>
          <a:off x="0" y="0"/>
          <a:ext cx="0" cy="0"/>
          <a:chOff x="0" y="0"/>
          <a:chExt cx="0" cy="0"/>
        </a:xfrm>
      </p:grpSpPr>
      <p:sp>
        <p:nvSpPr>
          <p:cNvPr id="12" name="Espace réservé du texte 17">
            <a:extLst>
              <a:ext uri="{FF2B5EF4-FFF2-40B4-BE49-F238E27FC236}">
                <a16:creationId xmlns:a16="http://schemas.microsoft.com/office/drawing/2014/main" id="{2DDFC932-6666-A923-693F-607640B653F0}"/>
              </a:ext>
            </a:extLst>
          </p:cNvPr>
          <p:cNvSpPr>
            <a:spLocks noGrp="1"/>
          </p:cNvSpPr>
          <p:nvPr>
            <p:ph type="body" sz="quarter" idx="13" hasCustomPrompt="1"/>
          </p:nvPr>
        </p:nvSpPr>
        <p:spPr>
          <a:xfrm>
            <a:off x="838200" y="601941"/>
            <a:ext cx="7653867" cy="515129"/>
          </a:xfrm>
        </p:spPr>
        <p:txBody>
          <a:bodyPr>
            <a:normAutofit/>
          </a:bodyPr>
          <a:lstStyle>
            <a:lvl1pPr marL="0" indent="0">
              <a:buNone/>
              <a:defRPr sz="2800" b="1" i="0">
                <a:solidFill>
                  <a:schemeClr val="bg2"/>
                </a:solidFill>
                <a:latin typeface="Arial" panose="020B0604020202020204" pitchFamily="34" charset="0"/>
                <a:cs typeface="Arial" panose="020B0604020202020204" pitchFamily="34" charset="0"/>
              </a:defRPr>
            </a:lvl1pPr>
          </a:lstStyle>
          <a:p>
            <a:pPr lvl="0"/>
            <a:r>
              <a:rPr lang="fr-FR" dirty="0"/>
              <a:t>Modifiez le titre</a:t>
            </a:r>
          </a:p>
        </p:txBody>
      </p:sp>
      <p:sp>
        <p:nvSpPr>
          <p:cNvPr id="13" name="Espace réservé du texte 9">
            <a:extLst>
              <a:ext uri="{FF2B5EF4-FFF2-40B4-BE49-F238E27FC236}">
                <a16:creationId xmlns:a16="http://schemas.microsoft.com/office/drawing/2014/main" id="{B26512C8-1068-071E-C622-39BDDD3B6DCB}"/>
              </a:ext>
            </a:extLst>
          </p:cNvPr>
          <p:cNvSpPr>
            <a:spLocks noGrp="1"/>
          </p:cNvSpPr>
          <p:nvPr>
            <p:ph type="body" sz="quarter" idx="14" hasCustomPrompt="1"/>
          </p:nvPr>
        </p:nvSpPr>
        <p:spPr>
          <a:xfrm>
            <a:off x="838200" y="1755649"/>
            <a:ext cx="10522789" cy="3238756"/>
          </a:xfrm>
        </p:spPr>
        <p:txBody>
          <a:bodyPr>
            <a:normAutofit/>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pPr lvl="0"/>
            <a:r>
              <a:rPr lang="fr-FR" dirty="0"/>
              <a:t>Texte courant</a:t>
            </a:r>
          </a:p>
        </p:txBody>
      </p:sp>
      <p:sp>
        <p:nvSpPr>
          <p:cNvPr id="8" name="ZoneTexte 7">
            <a:extLst>
              <a:ext uri="{FF2B5EF4-FFF2-40B4-BE49-F238E27FC236}">
                <a16:creationId xmlns:a16="http://schemas.microsoft.com/office/drawing/2014/main" id="{AE366E40-447B-205E-CBC1-B2B101DAE6C3}"/>
              </a:ext>
            </a:extLst>
          </p:cNvPr>
          <p:cNvSpPr txBox="1"/>
          <p:nvPr userDrawn="1"/>
        </p:nvSpPr>
        <p:spPr>
          <a:xfrm>
            <a:off x="297288" y="6356350"/>
            <a:ext cx="609693" cy="338554"/>
          </a:xfrm>
          <a:prstGeom prst="rect">
            <a:avLst/>
          </a:prstGeom>
          <a:noFill/>
        </p:spPr>
        <p:txBody>
          <a:bodyPr wrap="square" rtlCol="0">
            <a:spAutoFit/>
          </a:bodyPr>
          <a:lstStyle/>
          <a:p>
            <a:pPr algn="l"/>
            <a:fld id="{AE08F245-9CEE-1146-80B8-43EA15F37FBC}" type="slidenum">
              <a:rPr lang="fr-FR" sz="1600" b="0" i="0" smtClean="0">
                <a:solidFill>
                  <a:schemeClr val="tx1">
                    <a:lumMod val="50000"/>
                    <a:lumOff val="50000"/>
                  </a:schemeClr>
                </a:solidFill>
                <a:latin typeface="Arial" panose="020B0604020202020204" pitchFamily="34" charset="0"/>
                <a:cs typeface="Arial" panose="020B0604020202020204" pitchFamily="34" charset="0"/>
              </a:rPr>
              <a:pPr algn="l"/>
              <a:t>‹N°›</a:t>
            </a:fld>
            <a:endParaRPr lang="fr-FR" sz="1600" b="0" i="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B89E43B-80E0-00EC-2EA8-92CF2C9D93E9}"/>
              </a:ext>
            </a:extLst>
          </p:cNvPr>
          <p:cNvSpPr/>
          <p:nvPr userDrawn="1"/>
        </p:nvSpPr>
        <p:spPr>
          <a:xfrm>
            <a:off x="11173267" y="302597"/>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5" name="Espace réservé du texte 2">
            <a:extLst>
              <a:ext uri="{FF2B5EF4-FFF2-40B4-BE49-F238E27FC236}">
                <a16:creationId xmlns:a16="http://schemas.microsoft.com/office/drawing/2014/main" id="{54373F05-D5B3-5750-6367-52F603788C5E}"/>
              </a:ext>
            </a:extLst>
          </p:cNvPr>
          <p:cNvSpPr>
            <a:spLocks noGrp="1"/>
          </p:cNvSpPr>
          <p:nvPr>
            <p:ph type="body" sz="quarter" idx="17" hasCustomPrompt="1"/>
          </p:nvPr>
        </p:nvSpPr>
        <p:spPr>
          <a:xfrm>
            <a:off x="838200" y="1175081"/>
            <a:ext cx="7653866" cy="467692"/>
          </a:xfrm>
        </p:spPr>
        <p:txBody>
          <a:bodyPr anchor="b">
            <a:normAutofit/>
          </a:bodyPr>
          <a:lstStyle>
            <a:lvl1pPr marL="0" indent="0">
              <a:buNone/>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4" name="Rectangle 13">
            <a:extLst>
              <a:ext uri="{FF2B5EF4-FFF2-40B4-BE49-F238E27FC236}">
                <a16:creationId xmlns:a16="http://schemas.microsoft.com/office/drawing/2014/main" id="{05D00402-959A-F15F-3E54-1DB2FC5D164F}"/>
              </a:ext>
            </a:extLst>
          </p:cNvPr>
          <p:cNvSpPr/>
          <p:nvPr userDrawn="1"/>
        </p:nvSpPr>
        <p:spPr>
          <a:xfrm>
            <a:off x="10546644" y="478395"/>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6" name="Espace réservé du texte 5">
            <a:extLst>
              <a:ext uri="{FF2B5EF4-FFF2-40B4-BE49-F238E27FC236}">
                <a16:creationId xmlns:a16="http://schemas.microsoft.com/office/drawing/2014/main" id="{6AF1375A-FC21-5000-526C-CE6A6082701F}"/>
              </a:ext>
            </a:extLst>
          </p:cNvPr>
          <p:cNvSpPr>
            <a:spLocks noGrp="1"/>
          </p:cNvSpPr>
          <p:nvPr>
            <p:ph type="body" sz="quarter" idx="16" hasCustomPrompt="1"/>
          </p:nvPr>
        </p:nvSpPr>
        <p:spPr>
          <a:xfrm>
            <a:off x="10924274" y="545447"/>
            <a:ext cx="580903" cy="328579"/>
          </a:xfrm>
        </p:spPr>
        <p:txBody>
          <a:bodyPr>
            <a:noAutofit/>
          </a:bodyPr>
          <a:lstStyle>
            <a:lvl1pPr marL="0" indent="0" algn="r">
              <a:buNone/>
              <a:defRPr sz="1800" b="1">
                <a:solidFill>
                  <a:schemeClr val="bg1"/>
                </a:solidFill>
              </a:defRPr>
            </a:lvl1pPr>
            <a:lvl2pPr>
              <a:defRPr sz="2000" b="1"/>
            </a:lvl2pPr>
            <a:lvl3pPr>
              <a:defRPr sz="2000" b="1"/>
            </a:lvl3pPr>
            <a:lvl4pPr>
              <a:defRPr sz="2000" b="1"/>
            </a:lvl4pPr>
            <a:lvl5pPr>
              <a:defRPr sz="2000" b="1"/>
            </a:lvl5pPr>
          </a:lstStyle>
          <a:p>
            <a:pPr algn="r"/>
            <a:r>
              <a:rPr lang="fr-FR" sz="2000" dirty="0">
                <a:solidFill>
                  <a:schemeClr val="bg1"/>
                </a:solidFill>
              </a:rPr>
              <a:t>1.1</a:t>
            </a:r>
          </a:p>
        </p:txBody>
      </p:sp>
    </p:spTree>
    <p:extLst>
      <p:ext uri="{BB962C8B-B14F-4D97-AF65-F5344CB8AC3E}">
        <p14:creationId xmlns:p14="http://schemas.microsoft.com/office/powerpoint/2010/main" val="631274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erture 2">
    <p:spTree>
      <p:nvGrpSpPr>
        <p:cNvPr id="1" name=""/>
        <p:cNvGrpSpPr/>
        <p:nvPr/>
      </p:nvGrpSpPr>
      <p:grpSpPr>
        <a:xfrm>
          <a:off x="0" y="0"/>
          <a:ext cx="0" cy="0"/>
          <a:chOff x="0" y="0"/>
          <a:chExt cx="0" cy="0"/>
        </a:xfrm>
      </p:grpSpPr>
      <p:pic>
        <p:nvPicPr>
          <p:cNvPr id="9" name="Image 8" descr="Une image contenant habits, Visage humain, personne, homme&#10;&#10;Description générée automatiquement">
            <a:extLst>
              <a:ext uri="{FF2B5EF4-FFF2-40B4-BE49-F238E27FC236}">
                <a16:creationId xmlns:a16="http://schemas.microsoft.com/office/drawing/2014/main" id="{4C4F0344-641B-4495-7DDD-6AFE8E2457E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439945" y="256031"/>
            <a:ext cx="4516133" cy="5648823"/>
          </a:xfrm>
          <a:prstGeom prst="rect">
            <a:avLst/>
          </a:prstGeom>
        </p:spPr>
      </p:pic>
      <p:sp>
        <p:nvSpPr>
          <p:cNvPr id="8" name="Titre 1">
            <a:extLst>
              <a:ext uri="{FF2B5EF4-FFF2-40B4-BE49-F238E27FC236}">
                <a16:creationId xmlns:a16="http://schemas.microsoft.com/office/drawing/2014/main" id="{7339B497-F79C-ACB0-16B3-0FD8B0250D02}"/>
              </a:ext>
            </a:extLst>
          </p:cNvPr>
          <p:cNvSpPr>
            <a:spLocks noGrp="1"/>
          </p:cNvSpPr>
          <p:nvPr>
            <p:ph type="ctrTitle" hasCustomPrompt="1"/>
          </p:nvPr>
        </p:nvSpPr>
        <p:spPr>
          <a:xfrm>
            <a:off x="5263183" y="2574083"/>
            <a:ext cx="6488869" cy="2376496"/>
          </a:xfrm>
          <a:prstGeom prst="rect">
            <a:avLst/>
          </a:prstGeom>
        </p:spPr>
        <p:txBody>
          <a:bodyPr anchor="t">
            <a:normAutofit/>
          </a:bodyPr>
          <a:lstStyle>
            <a:lvl1pPr>
              <a:defRPr sz="4800" b="1" i="0">
                <a:solidFill>
                  <a:schemeClr val="bg2"/>
                </a:solidFill>
                <a:latin typeface="Arial" panose="020B0604020202020204" pitchFamily="34" charset="0"/>
                <a:cs typeface="Arial" panose="020B0604020202020204" pitchFamily="34" charset="0"/>
              </a:defRPr>
            </a:lvl1pPr>
          </a:lstStyle>
          <a:p>
            <a:pPr algn="l"/>
            <a:r>
              <a:rPr lang="fr-FR" sz="5000" b="1" dirty="0">
                <a:solidFill>
                  <a:srgbClr val="050088"/>
                </a:solidFill>
                <a:effectLst/>
                <a:latin typeface="Arial" panose="020B0604020202020204" pitchFamily="34" charset="0"/>
              </a:rPr>
              <a:t>Modifiez le titre</a:t>
            </a:r>
            <a:endParaRPr lang="fr-FR" sz="5000" dirty="0">
              <a:solidFill>
                <a:srgbClr val="050088"/>
              </a:solidFill>
              <a:effectLst/>
              <a:latin typeface="Arial" panose="020B0604020202020204" pitchFamily="34" charset="0"/>
            </a:endParaRPr>
          </a:p>
        </p:txBody>
      </p:sp>
      <p:sp>
        <p:nvSpPr>
          <p:cNvPr id="10" name="Rectangle 9">
            <a:extLst>
              <a:ext uri="{FF2B5EF4-FFF2-40B4-BE49-F238E27FC236}">
                <a16:creationId xmlns:a16="http://schemas.microsoft.com/office/drawing/2014/main" id="{49A7A52A-4895-6C03-1236-3E3F8066F1B8}"/>
              </a:ext>
            </a:extLst>
          </p:cNvPr>
          <p:cNvSpPr>
            <a:spLocks/>
          </p:cNvSpPr>
          <p:nvPr userDrawn="1"/>
        </p:nvSpPr>
        <p:spPr>
          <a:xfrm>
            <a:off x="212602" y="5348378"/>
            <a:ext cx="1952627" cy="12671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1" name="Rectangle 10">
            <a:extLst>
              <a:ext uri="{FF2B5EF4-FFF2-40B4-BE49-F238E27FC236}">
                <a16:creationId xmlns:a16="http://schemas.microsoft.com/office/drawing/2014/main" id="{035D1EB3-C7D6-6FD6-BC9C-EED9C18BE024}"/>
              </a:ext>
            </a:extLst>
          </p:cNvPr>
          <p:cNvSpPr>
            <a:spLocks/>
          </p:cNvSpPr>
          <p:nvPr userDrawn="1"/>
        </p:nvSpPr>
        <p:spPr>
          <a:xfrm>
            <a:off x="2734574" y="230760"/>
            <a:ext cx="2355012" cy="84069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C182732A-7A26-7769-C3C3-41467DA3CE8B}"/>
              </a:ext>
            </a:extLst>
          </p:cNvPr>
          <p:cNvSpPr>
            <a:spLocks noGrp="1"/>
          </p:cNvSpPr>
          <p:nvPr>
            <p:ph type="body" sz="quarter" idx="10" hasCustomPrompt="1"/>
          </p:nvPr>
        </p:nvSpPr>
        <p:spPr>
          <a:xfrm>
            <a:off x="5256545" y="1948130"/>
            <a:ext cx="6495507" cy="467692"/>
          </a:xfrm>
        </p:spPr>
        <p:txBody>
          <a:bodyPr/>
          <a:lstStyle>
            <a:lvl1pPr marL="0" indent="0">
              <a:buNone/>
              <a:defRPr>
                <a:solidFill>
                  <a:schemeClr val="tx2"/>
                </a:solidFill>
              </a:defRPr>
            </a:lvl1pPr>
          </a:lstStyle>
          <a:p>
            <a:pPr lvl="0"/>
            <a:r>
              <a:rPr lang="fr-FR" sz="2800" dirty="0">
                <a:solidFill>
                  <a:srgbClr val="050088"/>
                </a:solidFill>
                <a:effectLst/>
                <a:latin typeface="Arial" panose="020B0604020202020204" pitchFamily="34" charset="0"/>
              </a:rPr>
              <a:t>Modifiez le surtitre</a:t>
            </a:r>
            <a:endParaRPr lang="fr-FR" dirty="0"/>
          </a:p>
        </p:txBody>
      </p:sp>
      <p:pic>
        <p:nvPicPr>
          <p:cNvPr id="5" name="Image 4">
            <a:extLst>
              <a:ext uri="{FF2B5EF4-FFF2-40B4-BE49-F238E27FC236}">
                <a16:creationId xmlns:a16="http://schemas.microsoft.com/office/drawing/2014/main" id="{45D02711-B319-5959-39FF-9976CEB0DD64}"/>
              </a:ext>
            </a:extLst>
          </p:cNvPr>
          <p:cNvPicPr>
            <a:picLocks noChangeAspect="1"/>
          </p:cNvPicPr>
          <p:nvPr userDrawn="1"/>
        </p:nvPicPr>
        <p:blipFill>
          <a:blip r:embed="rId3"/>
          <a:stretch>
            <a:fillRect/>
          </a:stretch>
        </p:blipFill>
        <p:spPr>
          <a:xfrm>
            <a:off x="10395468" y="533885"/>
            <a:ext cx="1410863" cy="1123465"/>
          </a:xfrm>
          <a:prstGeom prst="rect">
            <a:avLst/>
          </a:prstGeom>
        </p:spPr>
      </p:pic>
      <p:sp>
        <p:nvSpPr>
          <p:cNvPr id="6" name="Rectangle 5">
            <a:extLst>
              <a:ext uri="{FF2B5EF4-FFF2-40B4-BE49-F238E27FC236}">
                <a16:creationId xmlns:a16="http://schemas.microsoft.com/office/drawing/2014/main" id="{A5245846-EB4C-98CE-9BF2-5CB42135BE3B}"/>
              </a:ext>
            </a:extLst>
          </p:cNvPr>
          <p:cNvSpPr>
            <a:spLocks/>
          </p:cNvSpPr>
          <p:nvPr userDrawn="1"/>
        </p:nvSpPr>
        <p:spPr>
          <a:xfrm>
            <a:off x="1289734" y="5904854"/>
            <a:ext cx="3973449" cy="95088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992623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ste">
    <p:spTree>
      <p:nvGrpSpPr>
        <p:cNvPr id="1" name=""/>
        <p:cNvGrpSpPr/>
        <p:nvPr/>
      </p:nvGrpSpPr>
      <p:grpSpPr>
        <a:xfrm>
          <a:off x="0" y="0"/>
          <a:ext cx="0" cy="0"/>
          <a:chOff x="0" y="0"/>
          <a:chExt cx="0" cy="0"/>
        </a:xfrm>
      </p:grpSpPr>
      <p:sp>
        <p:nvSpPr>
          <p:cNvPr id="12" name="Espace réservé du texte 17">
            <a:extLst>
              <a:ext uri="{FF2B5EF4-FFF2-40B4-BE49-F238E27FC236}">
                <a16:creationId xmlns:a16="http://schemas.microsoft.com/office/drawing/2014/main" id="{2DDFC932-6666-A923-693F-607640B653F0}"/>
              </a:ext>
            </a:extLst>
          </p:cNvPr>
          <p:cNvSpPr>
            <a:spLocks noGrp="1"/>
          </p:cNvSpPr>
          <p:nvPr>
            <p:ph type="body" sz="quarter" idx="13" hasCustomPrompt="1"/>
          </p:nvPr>
        </p:nvSpPr>
        <p:spPr>
          <a:xfrm>
            <a:off x="838200" y="601941"/>
            <a:ext cx="7653867" cy="515129"/>
          </a:xfrm>
        </p:spPr>
        <p:txBody>
          <a:bodyPr>
            <a:normAutofit/>
          </a:bodyPr>
          <a:lstStyle>
            <a:lvl1pPr marL="0" indent="0">
              <a:buNone/>
              <a:defRPr sz="2800" b="1" i="0">
                <a:solidFill>
                  <a:schemeClr val="bg2"/>
                </a:solidFill>
                <a:latin typeface="Arial" panose="020B0604020202020204" pitchFamily="34" charset="0"/>
                <a:cs typeface="Arial" panose="020B0604020202020204" pitchFamily="34" charset="0"/>
              </a:defRPr>
            </a:lvl1pPr>
          </a:lstStyle>
          <a:p>
            <a:pPr lvl="0"/>
            <a:r>
              <a:rPr lang="fr-FR" dirty="0"/>
              <a:t>Modifiez le titre</a:t>
            </a:r>
          </a:p>
        </p:txBody>
      </p:sp>
      <p:sp>
        <p:nvSpPr>
          <p:cNvPr id="13" name="Espace réservé du texte 9">
            <a:extLst>
              <a:ext uri="{FF2B5EF4-FFF2-40B4-BE49-F238E27FC236}">
                <a16:creationId xmlns:a16="http://schemas.microsoft.com/office/drawing/2014/main" id="{B26512C8-1068-071E-C622-39BDDD3B6DCB}"/>
              </a:ext>
            </a:extLst>
          </p:cNvPr>
          <p:cNvSpPr>
            <a:spLocks noGrp="1"/>
          </p:cNvSpPr>
          <p:nvPr>
            <p:ph type="body" sz="quarter" idx="14" hasCustomPrompt="1"/>
          </p:nvPr>
        </p:nvSpPr>
        <p:spPr>
          <a:xfrm>
            <a:off x="838200" y="1755649"/>
            <a:ext cx="10522789" cy="3238756"/>
          </a:xfrm>
        </p:spPr>
        <p:txBody>
          <a:bodyPr>
            <a:normAutofit/>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pPr lvl="0"/>
            <a:r>
              <a:rPr lang="fr-FR" dirty="0"/>
              <a:t>Texte courant</a:t>
            </a:r>
          </a:p>
        </p:txBody>
      </p:sp>
      <p:sp>
        <p:nvSpPr>
          <p:cNvPr id="8" name="ZoneTexte 7">
            <a:extLst>
              <a:ext uri="{FF2B5EF4-FFF2-40B4-BE49-F238E27FC236}">
                <a16:creationId xmlns:a16="http://schemas.microsoft.com/office/drawing/2014/main" id="{AE366E40-447B-205E-CBC1-B2B101DAE6C3}"/>
              </a:ext>
            </a:extLst>
          </p:cNvPr>
          <p:cNvSpPr txBox="1"/>
          <p:nvPr userDrawn="1"/>
        </p:nvSpPr>
        <p:spPr>
          <a:xfrm>
            <a:off x="297288" y="6356350"/>
            <a:ext cx="609693" cy="338554"/>
          </a:xfrm>
          <a:prstGeom prst="rect">
            <a:avLst/>
          </a:prstGeom>
          <a:noFill/>
        </p:spPr>
        <p:txBody>
          <a:bodyPr wrap="square" rtlCol="0">
            <a:spAutoFit/>
          </a:bodyPr>
          <a:lstStyle/>
          <a:p>
            <a:pPr algn="l"/>
            <a:fld id="{AE08F245-9CEE-1146-80B8-43EA15F37FBC}" type="slidenum">
              <a:rPr lang="fr-FR" sz="1600" b="0" i="0" smtClean="0">
                <a:solidFill>
                  <a:schemeClr val="tx1">
                    <a:lumMod val="50000"/>
                    <a:lumOff val="50000"/>
                  </a:schemeClr>
                </a:solidFill>
                <a:latin typeface="Arial" panose="020B0604020202020204" pitchFamily="34" charset="0"/>
                <a:cs typeface="Arial" panose="020B0604020202020204" pitchFamily="34" charset="0"/>
              </a:rPr>
              <a:pPr algn="l"/>
              <a:t>‹N°›</a:t>
            </a:fld>
            <a:endParaRPr lang="fr-FR" sz="1600" b="0" i="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B89E43B-80E0-00EC-2EA8-92CF2C9D93E9}"/>
              </a:ext>
            </a:extLst>
          </p:cNvPr>
          <p:cNvSpPr/>
          <p:nvPr userDrawn="1"/>
        </p:nvSpPr>
        <p:spPr>
          <a:xfrm>
            <a:off x="11173267" y="302597"/>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5" name="Espace réservé du texte 2">
            <a:extLst>
              <a:ext uri="{FF2B5EF4-FFF2-40B4-BE49-F238E27FC236}">
                <a16:creationId xmlns:a16="http://schemas.microsoft.com/office/drawing/2014/main" id="{54373F05-D5B3-5750-6367-52F603788C5E}"/>
              </a:ext>
            </a:extLst>
          </p:cNvPr>
          <p:cNvSpPr>
            <a:spLocks noGrp="1"/>
          </p:cNvSpPr>
          <p:nvPr>
            <p:ph type="body" sz="quarter" idx="17" hasCustomPrompt="1"/>
          </p:nvPr>
        </p:nvSpPr>
        <p:spPr>
          <a:xfrm>
            <a:off x="838200" y="1175081"/>
            <a:ext cx="7653866" cy="467692"/>
          </a:xfrm>
        </p:spPr>
        <p:txBody>
          <a:bodyPr anchor="b">
            <a:normAutofit/>
          </a:bodyPr>
          <a:lstStyle>
            <a:lvl1pPr marL="0" indent="0">
              <a:buNone/>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4" name="Rectangle 13">
            <a:extLst>
              <a:ext uri="{FF2B5EF4-FFF2-40B4-BE49-F238E27FC236}">
                <a16:creationId xmlns:a16="http://schemas.microsoft.com/office/drawing/2014/main" id="{05D00402-959A-F15F-3E54-1DB2FC5D164F}"/>
              </a:ext>
            </a:extLst>
          </p:cNvPr>
          <p:cNvSpPr/>
          <p:nvPr userDrawn="1"/>
        </p:nvSpPr>
        <p:spPr>
          <a:xfrm>
            <a:off x="10546644" y="478395"/>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6" name="Espace réservé du texte 5">
            <a:extLst>
              <a:ext uri="{FF2B5EF4-FFF2-40B4-BE49-F238E27FC236}">
                <a16:creationId xmlns:a16="http://schemas.microsoft.com/office/drawing/2014/main" id="{6AF1375A-FC21-5000-526C-CE6A6082701F}"/>
              </a:ext>
            </a:extLst>
          </p:cNvPr>
          <p:cNvSpPr>
            <a:spLocks noGrp="1"/>
          </p:cNvSpPr>
          <p:nvPr>
            <p:ph type="body" sz="quarter" idx="16" hasCustomPrompt="1"/>
          </p:nvPr>
        </p:nvSpPr>
        <p:spPr>
          <a:xfrm>
            <a:off x="10924274" y="545447"/>
            <a:ext cx="580903" cy="328579"/>
          </a:xfrm>
        </p:spPr>
        <p:txBody>
          <a:bodyPr>
            <a:noAutofit/>
          </a:bodyPr>
          <a:lstStyle>
            <a:lvl1pPr marL="0" indent="0" algn="r">
              <a:buNone/>
              <a:defRPr sz="1800" b="1">
                <a:solidFill>
                  <a:schemeClr val="bg1"/>
                </a:solidFill>
              </a:defRPr>
            </a:lvl1pPr>
            <a:lvl2pPr>
              <a:defRPr sz="2000" b="1"/>
            </a:lvl2pPr>
            <a:lvl3pPr>
              <a:defRPr sz="2000" b="1"/>
            </a:lvl3pPr>
            <a:lvl4pPr>
              <a:defRPr sz="2000" b="1"/>
            </a:lvl4pPr>
            <a:lvl5pPr>
              <a:defRPr sz="2000" b="1"/>
            </a:lvl5pPr>
          </a:lstStyle>
          <a:p>
            <a:pPr algn="r"/>
            <a:r>
              <a:rPr lang="fr-FR" sz="2000" dirty="0">
                <a:solidFill>
                  <a:schemeClr val="bg1"/>
                </a:solidFill>
              </a:rPr>
              <a:t>1.1</a:t>
            </a:r>
          </a:p>
        </p:txBody>
      </p:sp>
    </p:spTree>
    <p:extLst>
      <p:ext uri="{BB962C8B-B14F-4D97-AF65-F5344CB8AC3E}">
        <p14:creationId xmlns:p14="http://schemas.microsoft.com/office/powerpoint/2010/main" val="759478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ise chronologique">
    <p:spTree>
      <p:nvGrpSpPr>
        <p:cNvPr id="1" name=""/>
        <p:cNvGrpSpPr/>
        <p:nvPr/>
      </p:nvGrpSpPr>
      <p:grpSpPr>
        <a:xfrm>
          <a:off x="0" y="0"/>
          <a:ext cx="0" cy="0"/>
          <a:chOff x="0" y="0"/>
          <a:chExt cx="0" cy="0"/>
        </a:xfrm>
      </p:grpSpPr>
      <p:sp>
        <p:nvSpPr>
          <p:cNvPr id="12" name="Espace réservé du texte 17">
            <a:extLst>
              <a:ext uri="{FF2B5EF4-FFF2-40B4-BE49-F238E27FC236}">
                <a16:creationId xmlns:a16="http://schemas.microsoft.com/office/drawing/2014/main" id="{2DDFC932-6666-A923-693F-607640B653F0}"/>
              </a:ext>
            </a:extLst>
          </p:cNvPr>
          <p:cNvSpPr>
            <a:spLocks noGrp="1"/>
          </p:cNvSpPr>
          <p:nvPr>
            <p:ph type="body" sz="quarter" idx="13" hasCustomPrompt="1"/>
          </p:nvPr>
        </p:nvSpPr>
        <p:spPr>
          <a:xfrm>
            <a:off x="838200" y="601941"/>
            <a:ext cx="7653867" cy="515129"/>
          </a:xfrm>
        </p:spPr>
        <p:txBody>
          <a:bodyPr>
            <a:normAutofit/>
          </a:bodyPr>
          <a:lstStyle>
            <a:lvl1pPr marL="0" indent="0">
              <a:buNone/>
              <a:defRPr sz="2800" b="1" i="0">
                <a:solidFill>
                  <a:schemeClr val="bg2"/>
                </a:solidFill>
                <a:latin typeface="Arial" panose="020B0604020202020204" pitchFamily="34" charset="0"/>
                <a:cs typeface="Arial" panose="020B0604020202020204" pitchFamily="34" charset="0"/>
              </a:defRPr>
            </a:lvl1pPr>
          </a:lstStyle>
          <a:p>
            <a:pPr lvl="0"/>
            <a:r>
              <a:rPr lang="fr-FR" dirty="0"/>
              <a:t>Modifiez le titre</a:t>
            </a:r>
          </a:p>
        </p:txBody>
      </p:sp>
      <p:sp>
        <p:nvSpPr>
          <p:cNvPr id="13" name="Espace réservé du texte 9">
            <a:extLst>
              <a:ext uri="{FF2B5EF4-FFF2-40B4-BE49-F238E27FC236}">
                <a16:creationId xmlns:a16="http://schemas.microsoft.com/office/drawing/2014/main" id="{B26512C8-1068-071E-C622-39BDDD3B6DCB}"/>
              </a:ext>
            </a:extLst>
          </p:cNvPr>
          <p:cNvSpPr>
            <a:spLocks noGrp="1"/>
          </p:cNvSpPr>
          <p:nvPr>
            <p:ph type="body" sz="quarter" idx="14" hasCustomPrompt="1"/>
          </p:nvPr>
        </p:nvSpPr>
        <p:spPr>
          <a:xfrm>
            <a:off x="838200" y="1755649"/>
            <a:ext cx="10522789" cy="3238756"/>
          </a:xfrm>
        </p:spPr>
        <p:txBody>
          <a:bodyPr>
            <a:normAutofit/>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pPr lvl="0"/>
            <a:r>
              <a:rPr lang="fr-FR" dirty="0"/>
              <a:t>Texte courant</a:t>
            </a:r>
          </a:p>
        </p:txBody>
      </p:sp>
      <p:sp>
        <p:nvSpPr>
          <p:cNvPr id="8" name="ZoneTexte 7">
            <a:extLst>
              <a:ext uri="{FF2B5EF4-FFF2-40B4-BE49-F238E27FC236}">
                <a16:creationId xmlns:a16="http://schemas.microsoft.com/office/drawing/2014/main" id="{AE366E40-447B-205E-CBC1-B2B101DAE6C3}"/>
              </a:ext>
            </a:extLst>
          </p:cNvPr>
          <p:cNvSpPr txBox="1"/>
          <p:nvPr userDrawn="1"/>
        </p:nvSpPr>
        <p:spPr>
          <a:xfrm>
            <a:off x="297288" y="6356350"/>
            <a:ext cx="609693" cy="338554"/>
          </a:xfrm>
          <a:prstGeom prst="rect">
            <a:avLst/>
          </a:prstGeom>
          <a:noFill/>
        </p:spPr>
        <p:txBody>
          <a:bodyPr wrap="square" rtlCol="0">
            <a:spAutoFit/>
          </a:bodyPr>
          <a:lstStyle/>
          <a:p>
            <a:pPr algn="l"/>
            <a:fld id="{AE08F245-9CEE-1146-80B8-43EA15F37FBC}" type="slidenum">
              <a:rPr lang="fr-FR" sz="1600" b="0" i="0" smtClean="0">
                <a:solidFill>
                  <a:schemeClr val="tx1">
                    <a:lumMod val="50000"/>
                    <a:lumOff val="50000"/>
                  </a:schemeClr>
                </a:solidFill>
                <a:latin typeface="Arial" panose="020B0604020202020204" pitchFamily="34" charset="0"/>
                <a:cs typeface="Arial" panose="020B0604020202020204" pitchFamily="34" charset="0"/>
              </a:rPr>
              <a:pPr algn="l"/>
              <a:t>‹N°›</a:t>
            </a:fld>
            <a:endParaRPr lang="fr-FR" sz="1600" b="0" i="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B89E43B-80E0-00EC-2EA8-92CF2C9D93E9}"/>
              </a:ext>
            </a:extLst>
          </p:cNvPr>
          <p:cNvSpPr/>
          <p:nvPr userDrawn="1"/>
        </p:nvSpPr>
        <p:spPr>
          <a:xfrm>
            <a:off x="11173267" y="302597"/>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5" name="Espace réservé du texte 2">
            <a:extLst>
              <a:ext uri="{FF2B5EF4-FFF2-40B4-BE49-F238E27FC236}">
                <a16:creationId xmlns:a16="http://schemas.microsoft.com/office/drawing/2014/main" id="{54373F05-D5B3-5750-6367-52F603788C5E}"/>
              </a:ext>
            </a:extLst>
          </p:cNvPr>
          <p:cNvSpPr>
            <a:spLocks noGrp="1"/>
          </p:cNvSpPr>
          <p:nvPr>
            <p:ph type="body" sz="quarter" idx="17" hasCustomPrompt="1"/>
          </p:nvPr>
        </p:nvSpPr>
        <p:spPr>
          <a:xfrm>
            <a:off x="838200" y="1175081"/>
            <a:ext cx="7653866" cy="467692"/>
          </a:xfrm>
        </p:spPr>
        <p:txBody>
          <a:bodyPr anchor="b">
            <a:normAutofit/>
          </a:bodyPr>
          <a:lstStyle>
            <a:lvl1pPr marL="0" indent="0">
              <a:buNone/>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4" name="Rectangle 13">
            <a:extLst>
              <a:ext uri="{FF2B5EF4-FFF2-40B4-BE49-F238E27FC236}">
                <a16:creationId xmlns:a16="http://schemas.microsoft.com/office/drawing/2014/main" id="{05D00402-959A-F15F-3E54-1DB2FC5D164F}"/>
              </a:ext>
            </a:extLst>
          </p:cNvPr>
          <p:cNvSpPr/>
          <p:nvPr userDrawn="1"/>
        </p:nvSpPr>
        <p:spPr>
          <a:xfrm>
            <a:off x="10546644" y="478395"/>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6" name="Espace réservé du texte 5">
            <a:extLst>
              <a:ext uri="{FF2B5EF4-FFF2-40B4-BE49-F238E27FC236}">
                <a16:creationId xmlns:a16="http://schemas.microsoft.com/office/drawing/2014/main" id="{6AF1375A-FC21-5000-526C-CE6A6082701F}"/>
              </a:ext>
            </a:extLst>
          </p:cNvPr>
          <p:cNvSpPr>
            <a:spLocks noGrp="1"/>
          </p:cNvSpPr>
          <p:nvPr>
            <p:ph type="body" sz="quarter" idx="16" hasCustomPrompt="1"/>
          </p:nvPr>
        </p:nvSpPr>
        <p:spPr>
          <a:xfrm>
            <a:off x="10924274" y="545447"/>
            <a:ext cx="580903" cy="328579"/>
          </a:xfrm>
        </p:spPr>
        <p:txBody>
          <a:bodyPr>
            <a:noAutofit/>
          </a:bodyPr>
          <a:lstStyle>
            <a:lvl1pPr marL="0" indent="0" algn="r">
              <a:buNone/>
              <a:defRPr sz="1800" b="1">
                <a:solidFill>
                  <a:schemeClr val="bg1"/>
                </a:solidFill>
              </a:defRPr>
            </a:lvl1pPr>
            <a:lvl2pPr>
              <a:defRPr sz="2000" b="1"/>
            </a:lvl2pPr>
            <a:lvl3pPr>
              <a:defRPr sz="2000" b="1"/>
            </a:lvl3pPr>
            <a:lvl4pPr>
              <a:defRPr sz="2000" b="1"/>
            </a:lvl4pPr>
            <a:lvl5pPr>
              <a:defRPr sz="2000" b="1"/>
            </a:lvl5pPr>
          </a:lstStyle>
          <a:p>
            <a:pPr algn="r"/>
            <a:r>
              <a:rPr lang="fr-FR" sz="2000" dirty="0">
                <a:solidFill>
                  <a:schemeClr val="bg1"/>
                </a:solidFill>
              </a:rPr>
              <a:t>1.1</a:t>
            </a:r>
          </a:p>
        </p:txBody>
      </p:sp>
    </p:spTree>
    <p:extLst>
      <p:ext uri="{BB962C8B-B14F-4D97-AF65-F5344CB8AC3E}">
        <p14:creationId xmlns:p14="http://schemas.microsoft.com/office/powerpoint/2010/main" val="2661324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uverture 1">
    <p:spTree>
      <p:nvGrpSpPr>
        <p:cNvPr id="1" name=""/>
        <p:cNvGrpSpPr/>
        <p:nvPr/>
      </p:nvGrpSpPr>
      <p:grpSpPr>
        <a:xfrm>
          <a:off x="0" y="0"/>
          <a:ext cx="0" cy="0"/>
          <a:chOff x="0" y="0"/>
          <a:chExt cx="0" cy="0"/>
        </a:xfrm>
      </p:grpSpPr>
      <p:pic>
        <p:nvPicPr>
          <p:cNvPr id="4" name="Image 3" descr="Une image contenant personne, Visage humain, habits, verres&#10;&#10;Description générée automatiquement">
            <a:extLst>
              <a:ext uri="{FF2B5EF4-FFF2-40B4-BE49-F238E27FC236}">
                <a16:creationId xmlns:a16="http://schemas.microsoft.com/office/drawing/2014/main" id="{86DBF00E-10AC-B3EB-8DDF-E9DBE2B1602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85669" y="377484"/>
            <a:ext cx="4378223" cy="5806340"/>
          </a:xfrm>
          <a:prstGeom prst="rect">
            <a:avLst/>
          </a:prstGeom>
        </p:spPr>
      </p:pic>
      <p:sp>
        <p:nvSpPr>
          <p:cNvPr id="8" name="Titre 1">
            <a:extLst>
              <a:ext uri="{FF2B5EF4-FFF2-40B4-BE49-F238E27FC236}">
                <a16:creationId xmlns:a16="http://schemas.microsoft.com/office/drawing/2014/main" id="{7339B497-F79C-ACB0-16B3-0FD8B0250D02}"/>
              </a:ext>
            </a:extLst>
          </p:cNvPr>
          <p:cNvSpPr>
            <a:spLocks noGrp="1"/>
          </p:cNvSpPr>
          <p:nvPr>
            <p:ph type="ctrTitle" hasCustomPrompt="1"/>
          </p:nvPr>
        </p:nvSpPr>
        <p:spPr>
          <a:xfrm>
            <a:off x="5263183" y="2574083"/>
            <a:ext cx="6488869" cy="2376496"/>
          </a:xfrm>
          <a:prstGeom prst="rect">
            <a:avLst/>
          </a:prstGeom>
        </p:spPr>
        <p:txBody>
          <a:bodyPr anchor="t">
            <a:normAutofit/>
          </a:bodyPr>
          <a:lstStyle>
            <a:lvl1pPr>
              <a:defRPr sz="4800" b="1" i="0">
                <a:solidFill>
                  <a:schemeClr val="bg2"/>
                </a:solidFill>
                <a:latin typeface="Arial" panose="020B0604020202020204" pitchFamily="34" charset="0"/>
                <a:cs typeface="Arial" panose="020B0604020202020204" pitchFamily="34" charset="0"/>
              </a:defRPr>
            </a:lvl1pPr>
          </a:lstStyle>
          <a:p>
            <a:pPr algn="l"/>
            <a:r>
              <a:rPr lang="fr-FR" sz="5000" b="1" dirty="0">
                <a:solidFill>
                  <a:srgbClr val="050088"/>
                </a:solidFill>
                <a:effectLst/>
                <a:latin typeface="Arial" panose="020B0604020202020204" pitchFamily="34" charset="0"/>
              </a:rPr>
              <a:t>Modifiez le titre</a:t>
            </a:r>
            <a:endParaRPr lang="fr-FR" sz="5000" dirty="0">
              <a:solidFill>
                <a:srgbClr val="050088"/>
              </a:solidFill>
              <a:effectLst/>
              <a:latin typeface="Arial" panose="020B0604020202020204" pitchFamily="34" charset="0"/>
            </a:endParaRPr>
          </a:p>
        </p:txBody>
      </p:sp>
      <p:sp>
        <p:nvSpPr>
          <p:cNvPr id="10" name="Rectangle 9">
            <a:extLst>
              <a:ext uri="{FF2B5EF4-FFF2-40B4-BE49-F238E27FC236}">
                <a16:creationId xmlns:a16="http://schemas.microsoft.com/office/drawing/2014/main" id="{49A7A52A-4895-6C03-1236-3E3F8066F1B8}"/>
              </a:ext>
            </a:extLst>
          </p:cNvPr>
          <p:cNvSpPr>
            <a:spLocks/>
          </p:cNvSpPr>
          <p:nvPr/>
        </p:nvSpPr>
        <p:spPr>
          <a:xfrm>
            <a:off x="212602" y="5348377"/>
            <a:ext cx="1952627" cy="135463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1" name="Rectangle 10">
            <a:extLst>
              <a:ext uri="{FF2B5EF4-FFF2-40B4-BE49-F238E27FC236}">
                <a16:creationId xmlns:a16="http://schemas.microsoft.com/office/drawing/2014/main" id="{035D1EB3-C7D6-6FD6-BC9C-EED9C18BE024}"/>
              </a:ext>
            </a:extLst>
          </p:cNvPr>
          <p:cNvSpPr>
            <a:spLocks/>
          </p:cNvSpPr>
          <p:nvPr/>
        </p:nvSpPr>
        <p:spPr>
          <a:xfrm>
            <a:off x="2734574" y="230760"/>
            <a:ext cx="2355012" cy="84069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5" name="Image 4">
            <a:extLst>
              <a:ext uri="{FF2B5EF4-FFF2-40B4-BE49-F238E27FC236}">
                <a16:creationId xmlns:a16="http://schemas.microsoft.com/office/drawing/2014/main" id="{18A59F4F-D0C1-1849-2DF9-5B5A3F18DEDB}"/>
              </a:ext>
            </a:extLst>
          </p:cNvPr>
          <p:cNvPicPr>
            <a:picLocks noChangeAspect="1"/>
          </p:cNvPicPr>
          <p:nvPr/>
        </p:nvPicPr>
        <p:blipFill>
          <a:blip r:embed="rId3"/>
          <a:stretch>
            <a:fillRect/>
          </a:stretch>
        </p:blipFill>
        <p:spPr>
          <a:xfrm>
            <a:off x="10395468" y="533885"/>
            <a:ext cx="1410863" cy="1123465"/>
          </a:xfrm>
          <a:prstGeom prst="rect">
            <a:avLst/>
          </a:prstGeom>
        </p:spPr>
      </p:pic>
      <p:sp>
        <p:nvSpPr>
          <p:cNvPr id="12" name="Rectangle 11">
            <a:extLst>
              <a:ext uri="{FF2B5EF4-FFF2-40B4-BE49-F238E27FC236}">
                <a16:creationId xmlns:a16="http://schemas.microsoft.com/office/drawing/2014/main" id="{08AED6D2-DD0F-041D-D04D-0D7DCED07155}"/>
              </a:ext>
            </a:extLst>
          </p:cNvPr>
          <p:cNvSpPr>
            <a:spLocks/>
          </p:cNvSpPr>
          <p:nvPr/>
        </p:nvSpPr>
        <p:spPr>
          <a:xfrm>
            <a:off x="1539072" y="6183824"/>
            <a:ext cx="3717473" cy="6741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 name="Espace réservé du texte 2">
            <a:extLst>
              <a:ext uri="{FF2B5EF4-FFF2-40B4-BE49-F238E27FC236}">
                <a16:creationId xmlns:a16="http://schemas.microsoft.com/office/drawing/2014/main" id="{69D3A056-B174-0D7D-C594-BCAE48A86280}"/>
              </a:ext>
            </a:extLst>
          </p:cNvPr>
          <p:cNvSpPr>
            <a:spLocks noGrp="1"/>
          </p:cNvSpPr>
          <p:nvPr>
            <p:ph type="body" sz="quarter" idx="10" hasCustomPrompt="1"/>
          </p:nvPr>
        </p:nvSpPr>
        <p:spPr>
          <a:xfrm>
            <a:off x="5256545" y="1948130"/>
            <a:ext cx="6495507" cy="467692"/>
          </a:xfrm>
        </p:spPr>
        <p:txBody>
          <a:bodyPr/>
          <a:lstStyle>
            <a:lvl1pPr marL="0" indent="0">
              <a:buNone/>
              <a:defRPr>
                <a:solidFill>
                  <a:schemeClr val="tx2"/>
                </a:solidFill>
              </a:defRPr>
            </a:lvl1pPr>
          </a:lstStyle>
          <a:p>
            <a:pPr lvl="0"/>
            <a:r>
              <a:rPr lang="fr-FR" sz="2800" dirty="0">
                <a:solidFill>
                  <a:srgbClr val="050088"/>
                </a:solidFill>
                <a:effectLst/>
                <a:latin typeface="Arial" panose="020B0604020202020204" pitchFamily="34" charset="0"/>
              </a:rPr>
              <a:t>Modifiez le surtitre</a:t>
            </a:r>
            <a:endParaRPr lang="fr-FR" dirty="0"/>
          </a:p>
        </p:txBody>
      </p:sp>
    </p:spTree>
    <p:extLst>
      <p:ext uri="{BB962C8B-B14F-4D97-AF65-F5344CB8AC3E}">
        <p14:creationId xmlns:p14="http://schemas.microsoft.com/office/powerpoint/2010/main" val="1796037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uverture 2">
    <p:spTree>
      <p:nvGrpSpPr>
        <p:cNvPr id="1" name=""/>
        <p:cNvGrpSpPr/>
        <p:nvPr/>
      </p:nvGrpSpPr>
      <p:grpSpPr>
        <a:xfrm>
          <a:off x="0" y="0"/>
          <a:ext cx="0" cy="0"/>
          <a:chOff x="0" y="0"/>
          <a:chExt cx="0" cy="0"/>
        </a:xfrm>
      </p:grpSpPr>
      <p:pic>
        <p:nvPicPr>
          <p:cNvPr id="12" name="Imag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2913" y="260350"/>
            <a:ext cx="4501949" cy="5652178"/>
          </a:xfrm>
          <a:prstGeom prst="rect">
            <a:avLst/>
          </a:prstGeom>
        </p:spPr>
      </p:pic>
      <p:sp>
        <p:nvSpPr>
          <p:cNvPr id="8" name="Titre 1">
            <a:extLst>
              <a:ext uri="{FF2B5EF4-FFF2-40B4-BE49-F238E27FC236}">
                <a16:creationId xmlns:a16="http://schemas.microsoft.com/office/drawing/2014/main" id="{7339B497-F79C-ACB0-16B3-0FD8B0250D02}"/>
              </a:ext>
            </a:extLst>
          </p:cNvPr>
          <p:cNvSpPr>
            <a:spLocks noGrp="1"/>
          </p:cNvSpPr>
          <p:nvPr>
            <p:ph type="ctrTitle" hasCustomPrompt="1"/>
          </p:nvPr>
        </p:nvSpPr>
        <p:spPr>
          <a:xfrm>
            <a:off x="5263183" y="2574083"/>
            <a:ext cx="6488869" cy="2376496"/>
          </a:xfrm>
          <a:prstGeom prst="rect">
            <a:avLst/>
          </a:prstGeom>
        </p:spPr>
        <p:txBody>
          <a:bodyPr anchor="t">
            <a:normAutofit/>
          </a:bodyPr>
          <a:lstStyle>
            <a:lvl1pPr>
              <a:defRPr sz="4800" b="1" i="0">
                <a:solidFill>
                  <a:schemeClr val="bg2"/>
                </a:solidFill>
                <a:latin typeface="Arial" panose="020B0604020202020204" pitchFamily="34" charset="0"/>
                <a:cs typeface="Arial" panose="020B0604020202020204" pitchFamily="34" charset="0"/>
              </a:defRPr>
            </a:lvl1pPr>
          </a:lstStyle>
          <a:p>
            <a:pPr algn="l"/>
            <a:r>
              <a:rPr lang="fr-FR" sz="5000" b="1" dirty="0">
                <a:solidFill>
                  <a:srgbClr val="050088"/>
                </a:solidFill>
                <a:effectLst/>
                <a:latin typeface="Arial" panose="020B0604020202020204" pitchFamily="34" charset="0"/>
              </a:rPr>
              <a:t>Modifiez le titre</a:t>
            </a:r>
            <a:endParaRPr lang="fr-FR" sz="5000" dirty="0">
              <a:solidFill>
                <a:srgbClr val="050088"/>
              </a:solidFill>
              <a:effectLst/>
              <a:latin typeface="Arial" panose="020B0604020202020204" pitchFamily="34" charset="0"/>
            </a:endParaRPr>
          </a:p>
        </p:txBody>
      </p:sp>
      <p:sp>
        <p:nvSpPr>
          <p:cNvPr id="10" name="Rectangle 9">
            <a:extLst>
              <a:ext uri="{FF2B5EF4-FFF2-40B4-BE49-F238E27FC236}">
                <a16:creationId xmlns:a16="http://schemas.microsoft.com/office/drawing/2014/main" id="{49A7A52A-4895-6C03-1236-3E3F8066F1B8}"/>
              </a:ext>
            </a:extLst>
          </p:cNvPr>
          <p:cNvSpPr>
            <a:spLocks/>
          </p:cNvSpPr>
          <p:nvPr/>
        </p:nvSpPr>
        <p:spPr>
          <a:xfrm>
            <a:off x="212602" y="5348378"/>
            <a:ext cx="1952627" cy="12671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1" name="Rectangle 10">
            <a:extLst>
              <a:ext uri="{FF2B5EF4-FFF2-40B4-BE49-F238E27FC236}">
                <a16:creationId xmlns:a16="http://schemas.microsoft.com/office/drawing/2014/main" id="{035D1EB3-C7D6-6FD6-BC9C-EED9C18BE024}"/>
              </a:ext>
            </a:extLst>
          </p:cNvPr>
          <p:cNvSpPr>
            <a:spLocks/>
          </p:cNvSpPr>
          <p:nvPr/>
        </p:nvSpPr>
        <p:spPr>
          <a:xfrm>
            <a:off x="2734574" y="230760"/>
            <a:ext cx="2355012" cy="84069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C182732A-7A26-7769-C3C3-41467DA3CE8B}"/>
              </a:ext>
            </a:extLst>
          </p:cNvPr>
          <p:cNvSpPr>
            <a:spLocks noGrp="1"/>
          </p:cNvSpPr>
          <p:nvPr>
            <p:ph type="body" sz="quarter" idx="10" hasCustomPrompt="1"/>
          </p:nvPr>
        </p:nvSpPr>
        <p:spPr>
          <a:xfrm>
            <a:off x="5256545" y="1948130"/>
            <a:ext cx="6495507" cy="467692"/>
          </a:xfrm>
        </p:spPr>
        <p:txBody>
          <a:bodyPr/>
          <a:lstStyle>
            <a:lvl1pPr marL="0" indent="0">
              <a:buNone/>
              <a:defRPr>
                <a:solidFill>
                  <a:schemeClr val="tx2"/>
                </a:solidFill>
              </a:defRPr>
            </a:lvl1pPr>
          </a:lstStyle>
          <a:p>
            <a:pPr lvl="0"/>
            <a:r>
              <a:rPr lang="fr-FR" sz="2800" dirty="0">
                <a:solidFill>
                  <a:srgbClr val="050088"/>
                </a:solidFill>
                <a:effectLst/>
                <a:latin typeface="Arial" panose="020B0604020202020204" pitchFamily="34" charset="0"/>
              </a:rPr>
              <a:t>Modifiez le surtitre</a:t>
            </a:r>
            <a:endParaRPr lang="fr-FR" dirty="0"/>
          </a:p>
        </p:txBody>
      </p:sp>
      <p:pic>
        <p:nvPicPr>
          <p:cNvPr id="5" name="Image 4">
            <a:extLst>
              <a:ext uri="{FF2B5EF4-FFF2-40B4-BE49-F238E27FC236}">
                <a16:creationId xmlns:a16="http://schemas.microsoft.com/office/drawing/2014/main" id="{45D02711-B319-5959-39FF-9976CEB0DD64}"/>
              </a:ext>
            </a:extLst>
          </p:cNvPr>
          <p:cNvPicPr>
            <a:picLocks noChangeAspect="1"/>
          </p:cNvPicPr>
          <p:nvPr/>
        </p:nvPicPr>
        <p:blipFill>
          <a:blip r:embed="rId3"/>
          <a:stretch>
            <a:fillRect/>
          </a:stretch>
        </p:blipFill>
        <p:spPr>
          <a:xfrm>
            <a:off x="10395468" y="533885"/>
            <a:ext cx="1410863" cy="1123465"/>
          </a:xfrm>
          <a:prstGeom prst="rect">
            <a:avLst/>
          </a:prstGeom>
        </p:spPr>
      </p:pic>
      <p:sp>
        <p:nvSpPr>
          <p:cNvPr id="6" name="Rectangle 5">
            <a:extLst>
              <a:ext uri="{FF2B5EF4-FFF2-40B4-BE49-F238E27FC236}">
                <a16:creationId xmlns:a16="http://schemas.microsoft.com/office/drawing/2014/main" id="{A5245846-EB4C-98CE-9BF2-5CB42135BE3B}"/>
              </a:ext>
            </a:extLst>
          </p:cNvPr>
          <p:cNvSpPr>
            <a:spLocks/>
          </p:cNvSpPr>
          <p:nvPr/>
        </p:nvSpPr>
        <p:spPr>
          <a:xfrm>
            <a:off x="1289734" y="5904854"/>
            <a:ext cx="3973449" cy="95088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897350000"/>
      </p:ext>
    </p:extLst>
  </p:cSld>
  <p:clrMapOvr>
    <a:masterClrMapping/>
  </p:clrMapOvr>
  <p:extLst>
    <p:ext uri="{DCECCB84-F9BA-43D5-87BE-67443E8EF086}">
      <p15:sldGuideLst xmlns:p15="http://schemas.microsoft.com/office/powerpoint/2012/main">
        <p15:guide id="1" pos="279">
          <p15:clr>
            <a:srgbClr val="FBAE40"/>
          </p15:clr>
        </p15:guide>
        <p15:guide id="2" orient="horz" pos="164">
          <p15:clr>
            <a:srgbClr val="FBAE40"/>
          </p15:clr>
        </p15:guide>
        <p15:guide id="3" pos="3114">
          <p15:clr>
            <a:srgbClr val="FBAE40"/>
          </p15:clr>
        </p15:guide>
        <p15:guide id="4" orient="horz" pos="372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uverture 3">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a:extLst>
              <a:ext uri="{28A0092B-C50C-407E-A947-70E740481C1C}">
                <a14:useLocalDpi xmlns:a14="http://schemas.microsoft.com/office/drawing/2010/main" val="0"/>
              </a:ext>
            </a:extLst>
          </a:blip>
          <a:srcRect l="41761" r="23559"/>
          <a:stretch/>
        </p:blipFill>
        <p:spPr>
          <a:xfrm>
            <a:off x="457200" y="368300"/>
            <a:ext cx="4162426" cy="6084887"/>
          </a:xfrm>
          <a:prstGeom prst="rect">
            <a:avLst/>
          </a:prstGeom>
        </p:spPr>
      </p:pic>
      <p:sp>
        <p:nvSpPr>
          <p:cNvPr id="8" name="Titre 1">
            <a:extLst>
              <a:ext uri="{FF2B5EF4-FFF2-40B4-BE49-F238E27FC236}">
                <a16:creationId xmlns:a16="http://schemas.microsoft.com/office/drawing/2014/main" id="{7339B497-F79C-ACB0-16B3-0FD8B0250D02}"/>
              </a:ext>
            </a:extLst>
          </p:cNvPr>
          <p:cNvSpPr>
            <a:spLocks noGrp="1"/>
          </p:cNvSpPr>
          <p:nvPr>
            <p:ph type="ctrTitle" hasCustomPrompt="1"/>
          </p:nvPr>
        </p:nvSpPr>
        <p:spPr>
          <a:xfrm>
            <a:off x="5263183" y="2574083"/>
            <a:ext cx="6488869" cy="2376496"/>
          </a:xfrm>
          <a:prstGeom prst="rect">
            <a:avLst/>
          </a:prstGeom>
        </p:spPr>
        <p:txBody>
          <a:bodyPr anchor="t">
            <a:normAutofit/>
          </a:bodyPr>
          <a:lstStyle>
            <a:lvl1pPr>
              <a:defRPr sz="4800" b="1" i="0">
                <a:solidFill>
                  <a:schemeClr val="bg2"/>
                </a:solidFill>
                <a:latin typeface="Arial" panose="020B0604020202020204" pitchFamily="34" charset="0"/>
                <a:cs typeface="Arial" panose="020B0604020202020204" pitchFamily="34" charset="0"/>
              </a:defRPr>
            </a:lvl1pPr>
          </a:lstStyle>
          <a:p>
            <a:pPr algn="l"/>
            <a:r>
              <a:rPr lang="fr-FR" sz="5000" b="1" dirty="0">
                <a:solidFill>
                  <a:srgbClr val="050088"/>
                </a:solidFill>
                <a:effectLst/>
                <a:latin typeface="Arial" panose="020B0604020202020204" pitchFamily="34" charset="0"/>
              </a:rPr>
              <a:t>Modifiez le titre</a:t>
            </a:r>
            <a:endParaRPr lang="fr-FR" sz="5000" dirty="0">
              <a:solidFill>
                <a:srgbClr val="050088"/>
              </a:solidFill>
              <a:effectLst/>
              <a:latin typeface="Arial" panose="020B0604020202020204" pitchFamily="34" charset="0"/>
            </a:endParaRPr>
          </a:p>
        </p:txBody>
      </p:sp>
      <p:sp>
        <p:nvSpPr>
          <p:cNvPr id="10" name="Rectangle 9">
            <a:extLst>
              <a:ext uri="{FF2B5EF4-FFF2-40B4-BE49-F238E27FC236}">
                <a16:creationId xmlns:a16="http://schemas.microsoft.com/office/drawing/2014/main" id="{49A7A52A-4895-6C03-1236-3E3F8066F1B8}"/>
              </a:ext>
            </a:extLst>
          </p:cNvPr>
          <p:cNvSpPr>
            <a:spLocks/>
          </p:cNvSpPr>
          <p:nvPr/>
        </p:nvSpPr>
        <p:spPr>
          <a:xfrm>
            <a:off x="212602" y="5348378"/>
            <a:ext cx="1952627" cy="12671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1" name="Rectangle 10">
            <a:extLst>
              <a:ext uri="{FF2B5EF4-FFF2-40B4-BE49-F238E27FC236}">
                <a16:creationId xmlns:a16="http://schemas.microsoft.com/office/drawing/2014/main" id="{035D1EB3-C7D6-6FD6-BC9C-EED9C18BE024}"/>
              </a:ext>
            </a:extLst>
          </p:cNvPr>
          <p:cNvSpPr>
            <a:spLocks/>
          </p:cNvSpPr>
          <p:nvPr/>
        </p:nvSpPr>
        <p:spPr>
          <a:xfrm>
            <a:off x="2734574" y="230760"/>
            <a:ext cx="2355012" cy="84069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C182732A-7A26-7769-C3C3-41467DA3CE8B}"/>
              </a:ext>
            </a:extLst>
          </p:cNvPr>
          <p:cNvSpPr>
            <a:spLocks noGrp="1"/>
          </p:cNvSpPr>
          <p:nvPr>
            <p:ph type="body" sz="quarter" idx="10" hasCustomPrompt="1"/>
          </p:nvPr>
        </p:nvSpPr>
        <p:spPr>
          <a:xfrm>
            <a:off x="5256545" y="1948130"/>
            <a:ext cx="6495507" cy="467692"/>
          </a:xfrm>
        </p:spPr>
        <p:txBody>
          <a:bodyPr/>
          <a:lstStyle>
            <a:lvl1pPr marL="0" indent="0">
              <a:buNone/>
              <a:defRPr>
                <a:solidFill>
                  <a:schemeClr val="tx2"/>
                </a:solidFill>
              </a:defRPr>
            </a:lvl1pPr>
          </a:lstStyle>
          <a:p>
            <a:pPr lvl="0"/>
            <a:r>
              <a:rPr lang="fr-FR" sz="2800" dirty="0">
                <a:solidFill>
                  <a:srgbClr val="050088"/>
                </a:solidFill>
                <a:effectLst/>
                <a:latin typeface="Arial" panose="020B0604020202020204" pitchFamily="34" charset="0"/>
              </a:rPr>
              <a:t>Modifiez le surtitre</a:t>
            </a:r>
            <a:endParaRPr lang="fr-FR" dirty="0"/>
          </a:p>
        </p:txBody>
      </p:sp>
      <p:pic>
        <p:nvPicPr>
          <p:cNvPr id="4" name="Image 3">
            <a:extLst>
              <a:ext uri="{FF2B5EF4-FFF2-40B4-BE49-F238E27FC236}">
                <a16:creationId xmlns:a16="http://schemas.microsoft.com/office/drawing/2014/main" id="{9AD7DB33-3DD1-14D0-3BE7-10F1A29DFEE7}"/>
              </a:ext>
            </a:extLst>
          </p:cNvPr>
          <p:cNvPicPr>
            <a:picLocks noChangeAspect="1"/>
          </p:cNvPicPr>
          <p:nvPr/>
        </p:nvPicPr>
        <p:blipFill>
          <a:blip r:embed="rId3"/>
          <a:stretch>
            <a:fillRect/>
          </a:stretch>
        </p:blipFill>
        <p:spPr>
          <a:xfrm>
            <a:off x="10395468" y="533885"/>
            <a:ext cx="1410863" cy="1123465"/>
          </a:xfrm>
          <a:prstGeom prst="rect">
            <a:avLst/>
          </a:prstGeom>
        </p:spPr>
      </p:pic>
    </p:spTree>
    <p:extLst>
      <p:ext uri="{BB962C8B-B14F-4D97-AF65-F5344CB8AC3E}">
        <p14:creationId xmlns:p14="http://schemas.microsoft.com/office/powerpoint/2010/main" val="3038085775"/>
      </p:ext>
    </p:extLst>
  </p:cSld>
  <p:clrMapOvr>
    <a:masterClrMapping/>
  </p:clrMapOvr>
  <p:extLst>
    <p:ext uri="{DCECCB84-F9BA-43D5-87BE-67443E8EF086}">
      <p15:sldGuideLst xmlns:p15="http://schemas.microsoft.com/office/powerpoint/2012/main">
        <p15:guide id="1" pos="2910">
          <p15:clr>
            <a:srgbClr val="FBAE40"/>
          </p15:clr>
        </p15:guide>
        <p15:guide id="2" orient="horz" pos="2160">
          <p15:clr>
            <a:srgbClr val="FBAE40"/>
          </p15:clr>
        </p15:guide>
        <p15:guide id="3" pos="279">
          <p15:clr>
            <a:srgbClr val="FBAE40"/>
          </p15:clr>
        </p15:guide>
        <p15:guide id="4" orient="horz" pos="232">
          <p15:clr>
            <a:srgbClr val="FBAE40"/>
          </p15:clr>
        </p15:guide>
        <p15:guide id="5" orient="horz" pos="406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9" name="ZoneTexte 18">
            <a:extLst>
              <a:ext uri="{FF2B5EF4-FFF2-40B4-BE49-F238E27FC236}">
                <a16:creationId xmlns:a16="http://schemas.microsoft.com/office/drawing/2014/main" id="{AF3881F6-3D6C-7E17-92AB-5D2F0A93C684}"/>
              </a:ext>
            </a:extLst>
          </p:cNvPr>
          <p:cNvSpPr txBox="1"/>
          <p:nvPr/>
        </p:nvSpPr>
        <p:spPr>
          <a:xfrm>
            <a:off x="1337545" y="630051"/>
            <a:ext cx="2310528" cy="646331"/>
          </a:xfrm>
          <a:prstGeom prst="rect">
            <a:avLst/>
          </a:prstGeom>
          <a:noFill/>
        </p:spPr>
        <p:txBody>
          <a:bodyPr wrap="square" rtlCol="0">
            <a:spAutoFit/>
          </a:bodyPr>
          <a:lstStyle/>
          <a:p>
            <a:r>
              <a:rPr lang="fr-FR" sz="3600" b="0" dirty="0">
                <a:solidFill>
                  <a:schemeClr val="bg2"/>
                </a:solidFill>
                <a:effectLst/>
                <a:latin typeface="+mj-lt"/>
              </a:rPr>
              <a:t>Sommaire</a:t>
            </a:r>
          </a:p>
        </p:txBody>
      </p:sp>
      <p:sp>
        <p:nvSpPr>
          <p:cNvPr id="20" name="Rectangle 19">
            <a:extLst>
              <a:ext uri="{FF2B5EF4-FFF2-40B4-BE49-F238E27FC236}">
                <a16:creationId xmlns:a16="http://schemas.microsoft.com/office/drawing/2014/main" id="{0BBD79A4-9D1B-26A7-CD2A-2A9B918EAC26}"/>
              </a:ext>
            </a:extLst>
          </p:cNvPr>
          <p:cNvSpPr/>
          <p:nvPr/>
        </p:nvSpPr>
        <p:spPr>
          <a:xfrm>
            <a:off x="377675" y="577043"/>
            <a:ext cx="831460" cy="89523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
        <p:nvSpPr>
          <p:cNvPr id="21" name="Rectangle 20">
            <a:extLst>
              <a:ext uri="{FF2B5EF4-FFF2-40B4-BE49-F238E27FC236}">
                <a16:creationId xmlns:a16="http://schemas.microsoft.com/office/drawing/2014/main" id="{1B316C8E-FD1A-679E-5199-695D1B305995}"/>
              </a:ext>
            </a:extLst>
          </p:cNvPr>
          <p:cNvSpPr/>
          <p:nvPr/>
        </p:nvSpPr>
        <p:spPr>
          <a:xfrm>
            <a:off x="793405" y="198176"/>
            <a:ext cx="1699404" cy="3963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
        <p:nvSpPr>
          <p:cNvPr id="59" name="Espace réservé du texte 2">
            <a:extLst>
              <a:ext uri="{FF2B5EF4-FFF2-40B4-BE49-F238E27FC236}">
                <a16:creationId xmlns:a16="http://schemas.microsoft.com/office/drawing/2014/main" id="{F0F97106-4429-7D1C-FEBA-2989944C4EDC}"/>
              </a:ext>
            </a:extLst>
          </p:cNvPr>
          <p:cNvSpPr>
            <a:spLocks noGrp="1"/>
          </p:cNvSpPr>
          <p:nvPr>
            <p:ph type="body" sz="quarter" idx="11" hasCustomPrompt="1"/>
          </p:nvPr>
        </p:nvSpPr>
        <p:spPr>
          <a:xfrm>
            <a:off x="2831584" y="1660631"/>
            <a:ext cx="2766180" cy="467692"/>
          </a:xfrm>
        </p:spPr>
        <p:txBody>
          <a:bodyPr/>
          <a:lstStyle>
            <a:lvl1pPr marL="0" indent="0">
              <a:buNone/>
              <a:defRPr b="1" i="0">
                <a:solidFill>
                  <a:schemeClr val="bg2"/>
                </a:solidFill>
                <a:latin typeface="Arial" panose="020B0604020202020204" pitchFamily="34" charset="0"/>
                <a:cs typeface="Arial" panose="020B0604020202020204" pitchFamily="34" charset="0"/>
              </a:defRPr>
            </a:lvl1pPr>
          </a:lstStyle>
          <a:p>
            <a:r>
              <a:rPr lang="fr-FR" sz="2800" b="1" dirty="0">
                <a:solidFill>
                  <a:schemeClr val="bg2"/>
                </a:solidFill>
                <a:effectLst/>
                <a:latin typeface="+mn-lt"/>
              </a:rPr>
              <a:t>Titre chapitre</a:t>
            </a:r>
            <a:endParaRPr lang="fr-FR" sz="2800" dirty="0">
              <a:solidFill>
                <a:schemeClr val="bg2"/>
              </a:solidFill>
              <a:effectLst/>
              <a:latin typeface="+mn-lt"/>
            </a:endParaRPr>
          </a:p>
        </p:txBody>
      </p:sp>
      <p:sp>
        <p:nvSpPr>
          <p:cNvPr id="63" name="Espace réservé du texte 9">
            <a:extLst>
              <a:ext uri="{FF2B5EF4-FFF2-40B4-BE49-F238E27FC236}">
                <a16:creationId xmlns:a16="http://schemas.microsoft.com/office/drawing/2014/main" id="{B766FCAD-23A4-4235-6EA5-CFB5C50CFE26}"/>
              </a:ext>
            </a:extLst>
          </p:cNvPr>
          <p:cNvSpPr>
            <a:spLocks noGrp="1"/>
          </p:cNvSpPr>
          <p:nvPr>
            <p:ph type="body" sz="quarter" idx="14" hasCustomPrompt="1"/>
          </p:nvPr>
        </p:nvSpPr>
        <p:spPr>
          <a:xfrm>
            <a:off x="2831584" y="2190315"/>
            <a:ext cx="3138139" cy="770993"/>
          </a:xfrm>
        </p:spPr>
        <p:txBody>
          <a:bodyPr>
            <a:normAutofit/>
          </a:bodyPr>
          <a:lstStyle>
            <a:lvl1pPr marL="0" indent="0">
              <a:buNone/>
              <a:defRPr sz="1600" b="0" i="0">
                <a:solidFill>
                  <a:schemeClr val="tx2"/>
                </a:solidFill>
                <a:latin typeface="Arial" panose="020B0604020202020204" pitchFamily="34" charset="0"/>
                <a:cs typeface="Arial" panose="020B0604020202020204" pitchFamily="34" charset="0"/>
              </a:defRPr>
            </a:lvl1pPr>
          </a:lstStyle>
          <a:p>
            <a:pPr marL="0" indent="0">
              <a:buFont typeface="Arial" panose="020B0604020202020204" pitchFamily="34" charset="0"/>
              <a:buNone/>
            </a:pPr>
            <a:r>
              <a:rPr lang="fr-FR" sz="1800" dirty="0">
                <a:latin typeface="+mn-lt"/>
              </a:rPr>
              <a:t>1-1. Texte </a:t>
            </a:r>
            <a:r>
              <a:rPr lang="fr-FR" sz="1800" dirty="0" err="1">
                <a:latin typeface="+mn-lt"/>
              </a:rPr>
              <a:t>xxxxxxxxxx</a:t>
            </a:r>
            <a:endParaRPr lang="fr-FR" sz="1800" dirty="0">
              <a:latin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800" dirty="0">
                <a:latin typeface="+mn-lt"/>
              </a:rPr>
              <a:t>1-2. Texte </a:t>
            </a:r>
            <a:r>
              <a:rPr lang="fr-FR" sz="1800" dirty="0" err="1">
                <a:latin typeface="+mn-lt"/>
              </a:rPr>
              <a:t>xxxxxxxxxx</a:t>
            </a:r>
            <a:endParaRPr lang="fr-FR" sz="1800" dirty="0">
              <a:latin typeface="+mn-lt"/>
            </a:endParaRPr>
          </a:p>
        </p:txBody>
      </p:sp>
      <p:sp>
        <p:nvSpPr>
          <p:cNvPr id="3" name="ZoneTexte 2">
            <a:extLst>
              <a:ext uri="{FF2B5EF4-FFF2-40B4-BE49-F238E27FC236}">
                <a16:creationId xmlns:a16="http://schemas.microsoft.com/office/drawing/2014/main" id="{449DD6FA-F28D-0F96-6F40-71C2572987F6}"/>
              </a:ext>
            </a:extLst>
          </p:cNvPr>
          <p:cNvSpPr txBox="1"/>
          <p:nvPr/>
        </p:nvSpPr>
        <p:spPr>
          <a:xfrm>
            <a:off x="297288" y="6356350"/>
            <a:ext cx="609693" cy="338554"/>
          </a:xfrm>
          <a:prstGeom prst="rect">
            <a:avLst/>
          </a:prstGeom>
          <a:noFill/>
        </p:spPr>
        <p:txBody>
          <a:bodyPr wrap="square" rtlCol="0">
            <a:spAutoFit/>
          </a:bodyPr>
          <a:lstStyle/>
          <a:p>
            <a:pPr algn="l"/>
            <a:fld id="{AE08F245-9CEE-1146-80B8-43EA15F37FBC}" type="slidenum">
              <a:rPr lang="fr-FR" sz="1600" b="0" i="0" smtClean="0">
                <a:solidFill>
                  <a:schemeClr val="tx1">
                    <a:lumMod val="50000"/>
                    <a:lumOff val="50000"/>
                  </a:schemeClr>
                </a:solidFill>
                <a:latin typeface="Arial" panose="020B0604020202020204" pitchFamily="34" charset="0"/>
                <a:cs typeface="Arial" panose="020B0604020202020204" pitchFamily="34" charset="0"/>
              </a:rPr>
              <a:pPr algn="l"/>
              <a:t>‹N°›</a:t>
            </a:fld>
            <a:endParaRPr lang="fr-FR" sz="1600" b="0" i="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Espace réservé du texte 3">
            <a:extLst>
              <a:ext uri="{FF2B5EF4-FFF2-40B4-BE49-F238E27FC236}">
                <a16:creationId xmlns:a16="http://schemas.microsoft.com/office/drawing/2014/main" id="{E05187A0-DE67-518B-37B2-AADE9AC632CC}"/>
              </a:ext>
            </a:extLst>
          </p:cNvPr>
          <p:cNvSpPr>
            <a:spLocks noGrp="1"/>
          </p:cNvSpPr>
          <p:nvPr>
            <p:ph type="body" sz="quarter" idx="21" hasCustomPrompt="1"/>
          </p:nvPr>
        </p:nvSpPr>
        <p:spPr>
          <a:xfrm>
            <a:off x="1943275" y="1555087"/>
            <a:ext cx="858838" cy="467692"/>
          </a:xfrm>
        </p:spPr>
        <p:txBody>
          <a:bodyPr>
            <a:noAutofit/>
          </a:bodyPr>
          <a:lstStyle>
            <a:lvl1pPr marL="0" indent="0" algn="r">
              <a:buNone/>
              <a:defRPr sz="8000" b="1">
                <a:solidFill>
                  <a:schemeClr val="bg2"/>
                </a:solidFill>
              </a:defRPr>
            </a:lvl1pPr>
            <a:lvl5pPr algn="r">
              <a:defRPr/>
            </a:lvl5pPr>
          </a:lstStyle>
          <a:p>
            <a:pPr lvl="0"/>
            <a:r>
              <a:rPr lang="fr-FR" dirty="0"/>
              <a:t>1</a:t>
            </a:r>
          </a:p>
        </p:txBody>
      </p:sp>
      <p:sp>
        <p:nvSpPr>
          <p:cNvPr id="11" name="Espace réservé du texte 2">
            <a:extLst>
              <a:ext uri="{FF2B5EF4-FFF2-40B4-BE49-F238E27FC236}">
                <a16:creationId xmlns:a16="http://schemas.microsoft.com/office/drawing/2014/main" id="{EBF6E85E-BA0A-11DD-0D40-14AA50A8ED09}"/>
              </a:ext>
            </a:extLst>
          </p:cNvPr>
          <p:cNvSpPr>
            <a:spLocks noGrp="1"/>
          </p:cNvSpPr>
          <p:nvPr>
            <p:ph type="body" sz="quarter" idx="22" hasCustomPrompt="1"/>
          </p:nvPr>
        </p:nvSpPr>
        <p:spPr>
          <a:xfrm>
            <a:off x="2823834" y="3287953"/>
            <a:ext cx="2766180" cy="467692"/>
          </a:xfrm>
        </p:spPr>
        <p:txBody>
          <a:bodyPr/>
          <a:lstStyle>
            <a:lvl1pPr marL="0" indent="0">
              <a:buNone/>
              <a:defRPr b="1" i="0">
                <a:solidFill>
                  <a:schemeClr val="bg2"/>
                </a:solidFill>
                <a:latin typeface="Arial" panose="020B0604020202020204" pitchFamily="34" charset="0"/>
                <a:cs typeface="Arial" panose="020B0604020202020204" pitchFamily="34" charset="0"/>
              </a:defRPr>
            </a:lvl1pPr>
          </a:lstStyle>
          <a:p>
            <a:r>
              <a:rPr lang="fr-FR" sz="2800" b="1" dirty="0">
                <a:solidFill>
                  <a:schemeClr val="bg2"/>
                </a:solidFill>
                <a:effectLst/>
                <a:latin typeface="+mn-lt"/>
              </a:rPr>
              <a:t>Titre chapitre</a:t>
            </a:r>
            <a:endParaRPr lang="fr-FR" sz="2800" dirty="0">
              <a:solidFill>
                <a:schemeClr val="bg2"/>
              </a:solidFill>
              <a:effectLst/>
              <a:latin typeface="+mn-lt"/>
            </a:endParaRPr>
          </a:p>
        </p:txBody>
      </p:sp>
      <p:sp>
        <p:nvSpPr>
          <p:cNvPr id="13" name="Espace réservé du texte 9">
            <a:extLst>
              <a:ext uri="{FF2B5EF4-FFF2-40B4-BE49-F238E27FC236}">
                <a16:creationId xmlns:a16="http://schemas.microsoft.com/office/drawing/2014/main" id="{AEF351B5-C467-2F88-B91F-6C08765558F8}"/>
              </a:ext>
            </a:extLst>
          </p:cNvPr>
          <p:cNvSpPr>
            <a:spLocks noGrp="1"/>
          </p:cNvSpPr>
          <p:nvPr>
            <p:ph type="body" sz="quarter" idx="23" hasCustomPrompt="1"/>
          </p:nvPr>
        </p:nvSpPr>
        <p:spPr>
          <a:xfrm>
            <a:off x="2823834" y="3817637"/>
            <a:ext cx="3138139" cy="770993"/>
          </a:xfrm>
        </p:spPr>
        <p:txBody>
          <a:bodyPr>
            <a:normAutofit/>
          </a:bodyPr>
          <a:lstStyle>
            <a:lvl1pPr marL="0" indent="0">
              <a:buNone/>
              <a:defRPr sz="1600" b="0" i="0">
                <a:solidFill>
                  <a:schemeClr val="tx2"/>
                </a:solidFill>
                <a:latin typeface="Arial" panose="020B0604020202020204" pitchFamily="34" charset="0"/>
                <a:cs typeface="Arial" panose="020B0604020202020204" pitchFamily="34" charset="0"/>
              </a:defRPr>
            </a:lvl1pPr>
          </a:lstStyle>
          <a:p>
            <a:pPr marL="0" indent="0">
              <a:buFont typeface="Arial" panose="020B0604020202020204" pitchFamily="34" charset="0"/>
              <a:buNone/>
            </a:pPr>
            <a:r>
              <a:rPr lang="fr-FR" sz="1800" dirty="0">
                <a:latin typeface="+mn-lt"/>
              </a:rPr>
              <a:t>1-1. Texte </a:t>
            </a:r>
            <a:r>
              <a:rPr lang="fr-FR" sz="1800" dirty="0" err="1">
                <a:latin typeface="+mn-lt"/>
              </a:rPr>
              <a:t>xxxxxxxxxx</a:t>
            </a:r>
            <a:endParaRPr lang="fr-FR" sz="1800" dirty="0">
              <a:latin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800" dirty="0">
                <a:latin typeface="+mn-lt"/>
              </a:rPr>
              <a:t>1-2. Texte </a:t>
            </a:r>
            <a:r>
              <a:rPr lang="fr-FR" sz="1800" dirty="0" err="1">
                <a:latin typeface="+mn-lt"/>
              </a:rPr>
              <a:t>xxxxxxxxxx</a:t>
            </a:r>
            <a:endParaRPr lang="fr-FR" sz="1800" dirty="0">
              <a:latin typeface="+mn-lt"/>
            </a:endParaRPr>
          </a:p>
        </p:txBody>
      </p:sp>
      <p:sp>
        <p:nvSpPr>
          <p:cNvPr id="14" name="Espace réservé du texte 3">
            <a:extLst>
              <a:ext uri="{FF2B5EF4-FFF2-40B4-BE49-F238E27FC236}">
                <a16:creationId xmlns:a16="http://schemas.microsoft.com/office/drawing/2014/main" id="{5D8C1423-8E0E-3134-D342-30D7F054B9C0}"/>
              </a:ext>
            </a:extLst>
          </p:cNvPr>
          <p:cNvSpPr>
            <a:spLocks noGrp="1"/>
          </p:cNvSpPr>
          <p:nvPr>
            <p:ph type="body" sz="quarter" idx="24" hasCustomPrompt="1"/>
          </p:nvPr>
        </p:nvSpPr>
        <p:spPr>
          <a:xfrm>
            <a:off x="1935525" y="3182409"/>
            <a:ext cx="858838" cy="467692"/>
          </a:xfrm>
        </p:spPr>
        <p:txBody>
          <a:bodyPr>
            <a:noAutofit/>
          </a:bodyPr>
          <a:lstStyle>
            <a:lvl1pPr marL="0" indent="0" algn="r">
              <a:buNone/>
              <a:defRPr sz="8000" b="1">
                <a:solidFill>
                  <a:schemeClr val="bg2"/>
                </a:solidFill>
              </a:defRPr>
            </a:lvl1pPr>
            <a:lvl5pPr algn="r">
              <a:defRPr/>
            </a:lvl5pPr>
          </a:lstStyle>
          <a:p>
            <a:pPr lvl="0"/>
            <a:r>
              <a:rPr lang="fr-FR" dirty="0"/>
              <a:t>2</a:t>
            </a:r>
          </a:p>
        </p:txBody>
      </p:sp>
      <p:sp>
        <p:nvSpPr>
          <p:cNvPr id="26" name="Espace réservé du texte 2">
            <a:extLst>
              <a:ext uri="{FF2B5EF4-FFF2-40B4-BE49-F238E27FC236}">
                <a16:creationId xmlns:a16="http://schemas.microsoft.com/office/drawing/2014/main" id="{C69C87E9-0725-65F9-89FB-4C43CEAFD3DE}"/>
              </a:ext>
            </a:extLst>
          </p:cNvPr>
          <p:cNvSpPr>
            <a:spLocks noGrp="1"/>
          </p:cNvSpPr>
          <p:nvPr>
            <p:ph type="body" sz="quarter" idx="31" hasCustomPrompt="1"/>
          </p:nvPr>
        </p:nvSpPr>
        <p:spPr>
          <a:xfrm>
            <a:off x="2831584" y="4915275"/>
            <a:ext cx="2766180" cy="467692"/>
          </a:xfrm>
        </p:spPr>
        <p:txBody>
          <a:bodyPr/>
          <a:lstStyle>
            <a:lvl1pPr marL="0" indent="0">
              <a:buNone/>
              <a:defRPr b="1" i="0">
                <a:solidFill>
                  <a:schemeClr val="bg2"/>
                </a:solidFill>
                <a:latin typeface="Arial" panose="020B0604020202020204" pitchFamily="34" charset="0"/>
                <a:cs typeface="Arial" panose="020B0604020202020204" pitchFamily="34" charset="0"/>
              </a:defRPr>
            </a:lvl1pPr>
          </a:lstStyle>
          <a:p>
            <a:r>
              <a:rPr lang="fr-FR" sz="2800" b="1" dirty="0">
                <a:solidFill>
                  <a:schemeClr val="bg2"/>
                </a:solidFill>
                <a:effectLst/>
                <a:latin typeface="+mn-lt"/>
              </a:rPr>
              <a:t>Titre chapitre</a:t>
            </a:r>
            <a:endParaRPr lang="fr-FR" sz="2800" dirty="0">
              <a:solidFill>
                <a:schemeClr val="bg2"/>
              </a:solidFill>
              <a:effectLst/>
              <a:latin typeface="+mn-lt"/>
            </a:endParaRPr>
          </a:p>
        </p:txBody>
      </p:sp>
      <p:sp>
        <p:nvSpPr>
          <p:cNvPr id="27" name="Espace réservé du texte 9">
            <a:extLst>
              <a:ext uri="{FF2B5EF4-FFF2-40B4-BE49-F238E27FC236}">
                <a16:creationId xmlns:a16="http://schemas.microsoft.com/office/drawing/2014/main" id="{12CB8EBC-4CDA-E9F1-8EBA-9E27F0CEB81E}"/>
              </a:ext>
            </a:extLst>
          </p:cNvPr>
          <p:cNvSpPr>
            <a:spLocks noGrp="1"/>
          </p:cNvSpPr>
          <p:nvPr>
            <p:ph type="body" sz="quarter" idx="32" hasCustomPrompt="1"/>
          </p:nvPr>
        </p:nvSpPr>
        <p:spPr>
          <a:xfrm>
            <a:off x="2831584" y="5444959"/>
            <a:ext cx="3138139" cy="770993"/>
          </a:xfrm>
        </p:spPr>
        <p:txBody>
          <a:bodyPr>
            <a:normAutofit/>
          </a:bodyPr>
          <a:lstStyle>
            <a:lvl1pPr marL="0" indent="0">
              <a:buNone/>
              <a:defRPr sz="1600" b="0" i="0">
                <a:solidFill>
                  <a:schemeClr val="tx2"/>
                </a:solidFill>
                <a:latin typeface="Arial" panose="020B0604020202020204" pitchFamily="34" charset="0"/>
                <a:cs typeface="Arial" panose="020B0604020202020204" pitchFamily="34" charset="0"/>
              </a:defRPr>
            </a:lvl1pPr>
          </a:lstStyle>
          <a:p>
            <a:pPr marL="0" indent="0">
              <a:buFont typeface="Arial" panose="020B0604020202020204" pitchFamily="34" charset="0"/>
              <a:buNone/>
            </a:pPr>
            <a:r>
              <a:rPr lang="fr-FR" sz="1800" dirty="0">
                <a:latin typeface="+mn-lt"/>
              </a:rPr>
              <a:t>1-1. Texte </a:t>
            </a:r>
            <a:r>
              <a:rPr lang="fr-FR" sz="1800" dirty="0" err="1">
                <a:latin typeface="+mn-lt"/>
              </a:rPr>
              <a:t>xxxxxxxxxx</a:t>
            </a:r>
            <a:endParaRPr lang="fr-FR" sz="1800" dirty="0">
              <a:latin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800" dirty="0">
                <a:latin typeface="+mn-lt"/>
              </a:rPr>
              <a:t>1-2. Texte </a:t>
            </a:r>
            <a:r>
              <a:rPr lang="fr-FR" sz="1800" dirty="0" err="1">
                <a:latin typeface="+mn-lt"/>
              </a:rPr>
              <a:t>xxxxxxxxxx</a:t>
            </a:r>
            <a:endParaRPr lang="fr-FR" sz="1800" dirty="0">
              <a:latin typeface="+mn-lt"/>
            </a:endParaRPr>
          </a:p>
        </p:txBody>
      </p:sp>
      <p:sp>
        <p:nvSpPr>
          <p:cNvPr id="28" name="Espace réservé du texte 3">
            <a:extLst>
              <a:ext uri="{FF2B5EF4-FFF2-40B4-BE49-F238E27FC236}">
                <a16:creationId xmlns:a16="http://schemas.microsoft.com/office/drawing/2014/main" id="{DD8E10F6-21FA-7E71-8211-2E953690293F}"/>
              </a:ext>
            </a:extLst>
          </p:cNvPr>
          <p:cNvSpPr>
            <a:spLocks noGrp="1"/>
          </p:cNvSpPr>
          <p:nvPr>
            <p:ph type="body" sz="quarter" idx="33" hasCustomPrompt="1"/>
          </p:nvPr>
        </p:nvSpPr>
        <p:spPr>
          <a:xfrm>
            <a:off x="1943275" y="4809731"/>
            <a:ext cx="858838" cy="467692"/>
          </a:xfrm>
        </p:spPr>
        <p:txBody>
          <a:bodyPr>
            <a:noAutofit/>
          </a:bodyPr>
          <a:lstStyle>
            <a:lvl1pPr marL="0" indent="0" algn="r">
              <a:buNone/>
              <a:defRPr sz="8000" b="1">
                <a:solidFill>
                  <a:schemeClr val="bg2"/>
                </a:solidFill>
              </a:defRPr>
            </a:lvl1pPr>
            <a:lvl5pPr algn="r">
              <a:defRPr/>
            </a:lvl5pPr>
          </a:lstStyle>
          <a:p>
            <a:pPr lvl="0"/>
            <a:r>
              <a:rPr lang="fr-FR" dirty="0"/>
              <a:t>3</a:t>
            </a:r>
          </a:p>
        </p:txBody>
      </p:sp>
      <p:sp>
        <p:nvSpPr>
          <p:cNvPr id="30" name="Espace réservé du texte 2">
            <a:extLst>
              <a:ext uri="{FF2B5EF4-FFF2-40B4-BE49-F238E27FC236}">
                <a16:creationId xmlns:a16="http://schemas.microsoft.com/office/drawing/2014/main" id="{5693304D-33F7-B762-0AB0-6560FAB63980}"/>
              </a:ext>
            </a:extLst>
          </p:cNvPr>
          <p:cNvSpPr>
            <a:spLocks noGrp="1"/>
          </p:cNvSpPr>
          <p:nvPr>
            <p:ph type="body" sz="quarter" idx="34" hasCustomPrompt="1"/>
          </p:nvPr>
        </p:nvSpPr>
        <p:spPr>
          <a:xfrm>
            <a:off x="7233103" y="1660631"/>
            <a:ext cx="2766180" cy="467692"/>
          </a:xfrm>
        </p:spPr>
        <p:txBody>
          <a:bodyPr/>
          <a:lstStyle>
            <a:lvl1pPr marL="0" indent="0">
              <a:buNone/>
              <a:defRPr b="1" i="0">
                <a:solidFill>
                  <a:schemeClr val="bg2"/>
                </a:solidFill>
                <a:latin typeface="Arial" panose="020B0604020202020204" pitchFamily="34" charset="0"/>
                <a:cs typeface="Arial" panose="020B0604020202020204" pitchFamily="34" charset="0"/>
              </a:defRPr>
            </a:lvl1pPr>
          </a:lstStyle>
          <a:p>
            <a:r>
              <a:rPr lang="fr-FR" sz="2800" b="1" dirty="0">
                <a:solidFill>
                  <a:schemeClr val="bg2"/>
                </a:solidFill>
                <a:effectLst/>
                <a:latin typeface="+mn-lt"/>
              </a:rPr>
              <a:t>Titre chapitre</a:t>
            </a:r>
            <a:endParaRPr lang="fr-FR" sz="2800" dirty="0">
              <a:solidFill>
                <a:schemeClr val="bg2"/>
              </a:solidFill>
              <a:effectLst/>
              <a:latin typeface="+mn-lt"/>
            </a:endParaRPr>
          </a:p>
        </p:txBody>
      </p:sp>
      <p:sp>
        <p:nvSpPr>
          <p:cNvPr id="31" name="Espace réservé du texte 9">
            <a:extLst>
              <a:ext uri="{FF2B5EF4-FFF2-40B4-BE49-F238E27FC236}">
                <a16:creationId xmlns:a16="http://schemas.microsoft.com/office/drawing/2014/main" id="{19416033-1796-67AD-AB7C-EE4DB2279628}"/>
              </a:ext>
            </a:extLst>
          </p:cNvPr>
          <p:cNvSpPr>
            <a:spLocks noGrp="1"/>
          </p:cNvSpPr>
          <p:nvPr>
            <p:ph type="body" sz="quarter" idx="35" hasCustomPrompt="1"/>
          </p:nvPr>
        </p:nvSpPr>
        <p:spPr>
          <a:xfrm>
            <a:off x="7233103" y="2190315"/>
            <a:ext cx="3138139" cy="770993"/>
          </a:xfrm>
        </p:spPr>
        <p:txBody>
          <a:bodyPr>
            <a:normAutofit/>
          </a:bodyPr>
          <a:lstStyle>
            <a:lvl1pPr marL="0" indent="0">
              <a:buNone/>
              <a:defRPr sz="1600" b="0" i="0">
                <a:solidFill>
                  <a:schemeClr val="tx2"/>
                </a:solidFill>
                <a:latin typeface="Arial" panose="020B0604020202020204" pitchFamily="34" charset="0"/>
                <a:cs typeface="Arial" panose="020B0604020202020204" pitchFamily="34" charset="0"/>
              </a:defRPr>
            </a:lvl1pPr>
          </a:lstStyle>
          <a:p>
            <a:pPr marL="0" indent="0">
              <a:buFont typeface="Arial" panose="020B0604020202020204" pitchFamily="34" charset="0"/>
              <a:buNone/>
            </a:pPr>
            <a:r>
              <a:rPr lang="fr-FR" sz="1800" dirty="0">
                <a:latin typeface="+mn-lt"/>
              </a:rPr>
              <a:t>1-1. Texte </a:t>
            </a:r>
            <a:r>
              <a:rPr lang="fr-FR" sz="1800" dirty="0" err="1">
                <a:latin typeface="+mn-lt"/>
              </a:rPr>
              <a:t>xxxxxxxxxx</a:t>
            </a:r>
            <a:endParaRPr lang="fr-FR" sz="1800" dirty="0">
              <a:latin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800" dirty="0">
                <a:latin typeface="+mn-lt"/>
              </a:rPr>
              <a:t>1-2. Texte </a:t>
            </a:r>
            <a:r>
              <a:rPr lang="fr-FR" sz="1800" dirty="0" err="1">
                <a:latin typeface="+mn-lt"/>
              </a:rPr>
              <a:t>xxxxxxxxxx</a:t>
            </a:r>
            <a:endParaRPr lang="fr-FR" sz="1800" dirty="0">
              <a:latin typeface="+mn-lt"/>
            </a:endParaRPr>
          </a:p>
        </p:txBody>
      </p:sp>
      <p:sp>
        <p:nvSpPr>
          <p:cNvPr id="32" name="Espace réservé du texte 3">
            <a:extLst>
              <a:ext uri="{FF2B5EF4-FFF2-40B4-BE49-F238E27FC236}">
                <a16:creationId xmlns:a16="http://schemas.microsoft.com/office/drawing/2014/main" id="{FE45E64C-5BA3-AFD5-C435-8E5147DE7861}"/>
              </a:ext>
            </a:extLst>
          </p:cNvPr>
          <p:cNvSpPr>
            <a:spLocks noGrp="1"/>
          </p:cNvSpPr>
          <p:nvPr>
            <p:ph type="body" sz="quarter" idx="36" hasCustomPrompt="1"/>
          </p:nvPr>
        </p:nvSpPr>
        <p:spPr>
          <a:xfrm>
            <a:off x="6344794" y="1555087"/>
            <a:ext cx="858838" cy="467692"/>
          </a:xfrm>
        </p:spPr>
        <p:txBody>
          <a:bodyPr>
            <a:noAutofit/>
          </a:bodyPr>
          <a:lstStyle>
            <a:lvl1pPr marL="0" indent="0" algn="r">
              <a:buNone/>
              <a:defRPr sz="8000" b="1">
                <a:solidFill>
                  <a:schemeClr val="bg2"/>
                </a:solidFill>
              </a:defRPr>
            </a:lvl1pPr>
            <a:lvl5pPr algn="r">
              <a:defRPr/>
            </a:lvl5pPr>
          </a:lstStyle>
          <a:p>
            <a:pPr lvl="0"/>
            <a:r>
              <a:rPr lang="fr-FR" dirty="0"/>
              <a:t>4</a:t>
            </a:r>
          </a:p>
        </p:txBody>
      </p:sp>
      <p:sp>
        <p:nvSpPr>
          <p:cNvPr id="33" name="Espace réservé du texte 2">
            <a:extLst>
              <a:ext uri="{FF2B5EF4-FFF2-40B4-BE49-F238E27FC236}">
                <a16:creationId xmlns:a16="http://schemas.microsoft.com/office/drawing/2014/main" id="{991ED183-009B-F4B9-DE1F-24A631BFDE62}"/>
              </a:ext>
            </a:extLst>
          </p:cNvPr>
          <p:cNvSpPr>
            <a:spLocks noGrp="1"/>
          </p:cNvSpPr>
          <p:nvPr>
            <p:ph type="body" sz="quarter" idx="37" hasCustomPrompt="1"/>
          </p:nvPr>
        </p:nvSpPr>
        <p:spPr>
          <a:xfrm>
            <a:off x="7225353" y="3287953"/>
            <a:ext cx="2766180" cy="467692"/>
          </a:xfrm>
        </p:spPr>
        <p:txBody>
          <a:bodyPr/>
          <a:lstStyle>
            <a:lvl1pPr marL="0" indent="0">
              <a:buNone/>
              <a:defRPr b="1" i="0">
                <a:solidFill>
                  <a:schemeClr val="bg2"/>
                </a:solidFill>
                <a:latin typeface="Arial" panose="020B0604020202020204" pitchFamily="34" charset="0"/>
                <a:cs typeface="Arial" panose="020B0604020202020204" pitchFamily="34" charset="0"/>
              </a:defRPr>
            </a:lvl1pPr>
          </a:lstStyle>
          <a:p>
            <a:r>
              <a:rPr lang="fr-FR" sz="2800" b="1" dirty="0">
                <a:solidFill>
                  <a:schemeClr val="bg2"/>
                </a:solidFill>
                <a:effectLst/>
                <a:latin typeface="+mn-lt"/>
              </a:rPr>
              <a:t>Titre chapitre</a:t>
            </a:r>
            <a:endParaRPr lang="fr-FR" sz="2800" dirty="0">
              <a:solidFill>
                <a:schemeClr val="bg2"/>
              </a:solidFill>
              <a:effectLst/>
              <a:latin typeface="+mn-lt"/>
            </a:endParaRPr>
          </a:p>
        </p:txBody>
      </p:sp>
      <p:sp>
        <p:nvSpPr>
          <p:cNvPr id="34" name="Espace réservé du texte 9">
            <a:extLst>
              <a:ext uri="{FF2B5EF4-FFF2-40B4-BE49-F238E27FC236}">
                <a16:creationId xmlns:a16="http://schemas.microsoft.com/office/drawing/2014/main" id="{B369CF36-40E5-9D35-30E7-FACC6FAC6E9E}"/>
              </a:ext>
            </a:extLst>
          </p:cNvPr>
          <p:cNvSpPr>
            <a:spLocks noGrp="1"/>
          </p:cNvSpPr>
          <p:nvPr>
            <p:ph type="body" sz="quarter" idx="38" hasCustomPrompt="1"/>
          </p:nvPr>
        </p:nvSpPr>
        <p:spPr>
          <a:xfrm>
            <a:off x="7225353" y="3817637"/>
            <a:ext cx="3138139" cy="770993"/>
          </a:xfrm>
        </p:spPr>
        <p:txBody>
          <a:bodyPr>
            <a:normAutofit/>
          </a:bodyPr>
          <a:lstStyle>
            <a:lvl1pPr marL="0" indent="0">
              <a:buNone/>
              <a:defRPr sz="1600" b="0" i="0">
                <a:solidFill>
                  <a:schemeClr val="tx2"/>
                </a:solidFill>
                <a:latin typeface="Arial" panose="020B0604020202020204" pitchFamily="34" charset="0"/>
                <a:cs typeface="Arial" panose="020B0604020202020204" pitchFamily="34" charset="0"/>
              </a:defRPr>
            </a:lvl1pPr>
          </a:lstStyle>
          <a:p>
            <a:pPr marL="0" indent="0">
              <a:buFont typeface="Arial" panose="020B0604020202020204" pitchFamily="34" charset="0"/>
              <a:buNone/>
            </a:pPr>
            <a:r>
              <a:rPr lang="fr-FR" sz="1800" dirty="0">
                <a:latin typeface="+mn-lt"/>
              </a:rPr>
              <a:t>1-1. Texte </a:t>
            </a:r>
            <a:r>
              <a:rPr lang="fr-FR" sz="1800" dirty="0" err="1">
                <a:latin typeface="+mn-lt"/>
              </a:rPr>
              <a:t>xxxxxxxxxx</a:t>
            </a:r>
            <a:endParaRPr lang="fr-FR" sz="1800" dirty="0">
              <a:latin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800" dirty="0">
                <a:latin typeface="+mn-lt"/>
              </a:rPr>
              <a:t>1-2. Texte </a:t>
            </a:r>
            <a:r>
              <a:rPr lang="fr-FR" sz="1800" dirty="0" err="1">
                <a:latin typeface="+mn-lt"/>
              </a:rPr>
              <a:t>xxxxxxxxxx</a:t>
            </a:r>
            <a:endParaRPr lang="fr-FR" sz="1800" dirty="0">
              <a:latin typeface="+mn-lt"/>
            </a:endParaRPr>
          </a:p>
        </p:txBody>
      </p:sp>
      <p:sp>
        <p:nvSpPr>
          <p:cNvPr id="35" name="Espace réservé du texte 3">
            <a:extLst>
              <a:ext uri="{FF2B5EF4-FFF2-40B4-BE49-F238E27FC236}">
                <a16:creationId xmlns:a16="http://schemas.microsoft.com/office/drawing/2014/main" id="{C7D10214-34B2-B7E0-E29E-EC17E82373B7}"/>
              </a:ext>
            </a:extLst>
          </p:cNvPr>
          <p:cNvSpPr>
            <a:spLocks noGrp="1"/>
          </p:cNvSpPr>
          <p:nvPr>
            <p:ph type="body" sz="quarter" idx="39" hasCustomPrompt="1"/>
          </p:nvPr>
        </p:nvSpPr>
        <p:spPr>
          <a:xfrm>
            <a:off x="6337044" y="3182409"/>
            <a:ext cx="858838" cy="467692"/>
          </a:xfrm>
        </p:spPr>
        <p:txBody>
          <a:bodyPr>
            <a:noAutofit/>
          </a:bodyPr>
          <a:lstStyle>
            <a:lvl1pPr marL="0" indent="0" algn="r">
              <a:buNone/>
              <a:defRPr sz="8000" b="1">
                <a:solidFill>
                  <a:schemeClr val="bg2"/>
                </a:solidFill>
              </a:defRPr>
            </a:lvl1pPr>
            <a:lvl5pPr algn="r">
              <a:defRPr/>
            </a:lvl5pPr>
          </a:lstStyle>
          <a:p>
            <a:pPr lvl="0"/>
            <a:r>
              <a:rPr lang="fr-FR" dirty="0"/>
              <a:t>5</a:t>
            </a:r>
          </a:p>
        </p:txBody>
      </p:sp>
      <p:sp>
        <p:nvSpPr>
          <p:cNvPr id="36" name="Espace réservé du texte 2">
            <a:extLst>
              <a:ext uri="{FF2B5EF4-FFF2-40B4-BE49-F238E27FC236}">
                <a16:creationId xmlns:a16="http://schemas.microsoft.com/office/drawing/2014/main" id="{EB807876-F690-A6D6-5E2C-EDB60CFB36BF}"/>
              </a:ext>
            </a:extLst>
          </p:cNvPr>
          <p:cNvSpPr>
            <a:spLocks noGrp="1"/>
          </p:cNvSpPr>
          <p:nvPr>
            <p:ph type="body" sz="quarter" idx="40" hasCustomPrompt="1"/>
          </p:nvPr>
        </p:nvSpPr>
        <p:spPr>
          <a:xfrm>
            <a:off x="7233103" y="4915275"/>
            <a:ext cx="2766180" cy="467692"/>
          </a:xfrm>
        </p:spPr>
        <p:txBody>
          <a:bodyPr/>
          <a:lstStyle>
            <a:lvl1pPr marL="0" indent="0">
              <a:buNone/>
              <a:defRPr b="1" i="0">
                <a:solidFill>
                  <a:schemeClr val="bg2"/>
                </a:solidFill>
                <a:latin typeface="Arial" panose="020B0604020202020204" pitchFamily="34" charset="0"/>
                <a:cs typeface="Arial" panose="020B0604020202020204" pitchFamily="34" charset="0"/>
              </a:defRPr>
            </a:lvl1pPr>
          </a:lstStyle>
          <a:p>
            <a:r>
              <a:rPr lang="fr-FR" sz="2800" b="1" dirty="0">
                <a:solidFill>
                  <a:schemeClr val="bg2"/>
                </a:solidFill>
                <a:effectLst/>
                <a:latin typeface="+mn-lt"/>
              </a:rPr>
              <a:t>Titre chapitre</a:t>
            </a:r>
            <a:endParaRPr lang="fr-FR" sz="2800" dirty="0">
              <a:solidFill>
                <a:schemeClr val="bg2"/>
              </a:solidFill>
              <a:effectLst/>
              <a:latin typeface="+mn-lt"/>
            </a:endParaRPr>
          </a:p>
        </p:txBody>
      </p:sp>
      <p:sp>
        <p:nvSpPr>
          <p:cNvPr id="37" name="Espace réservé du texte 9">
            <a:extLst>
              <a:ext uri="{FF2B5EF4-FFF2-40B4-BE49-F238E27FC236}">
                <a16:creationId xmlns:a16="http://schemas.microsoft.com/office/drawing/2014/main" id="{EEA10BE5-D699-C016-0394-3235565E73AE}"/>
              </a:ext>
            </a:extLst>
          </p:cNvPr>
          <p:cNvSpPr>
            <a:spLocks noGrp="1"/>
          </p:cNvSpPr>
          <p:nvPr>
            <p:ph type="body" sz="quarter" idx="41" hasCustomPrompt="1"/>
          </p:nvPr>
        </p:nvSpPr>
        <p:spPr>
          <a:xfrm>
            <a:off x="7233103" y="5444959"/>
            <a:ext cx="3138139" cy="770993"/>
          </a:xfrm>
        </p:spPr>
        <p:txBody>
          <a:bodyPr>
            <a:normAutofit/>
          </a:bodyPr>
          <a:lstStyle>
            <a:lvl1pPr marL="0" indent="0">
              <a:buNone/>
              <a:defRPr sz="1600" b="0" i="0">
                <a:solidFill>
                  <a:schemeClr val="tx2"/>
                </a:solidFill>
                <a:latin typeface="Arial" panose="020B0604020202020204" pitchFamily="34" charset="0"/>
                <a:cs typeface="Arial" panose="020B0604020202020204" pitchFamily="34" charset="0"/>
              </a:defRPr>
            </a:lvl1pPr>
          </a:lstStyle>
          <a:p>
            <a:pPr marL="0" indent="0">
              <a:buFont typeface="Arial" panose="020B0604020202020204" pitchFamily="34" charset="0"/>
              <a:buNone/>
            </a:pPr>
            <a:r>
              <a:rPr lang="fr-FR" sz="1800" dirty="0">
                <a:latin typeface="+mn-lt"/>
              </a:rPr>
              <a:t>1-1. Texte </a:t>
            </a:r>
            <a:r>
              <a:rPr lang="fr-FR" sz="1800" dirty="0" err="1">
                <a:latin typeface="+mn-lt"/>
              </a:rPr>
              <a:t>xxxxxxxxxx</a:t>
            </a:r>
            <a:endParaRPr lang="fr-FR" sz="1800" dirty="0">
              <a:latin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800" dirty="0">
                <a:latin typeface="+mn-lt"/>
              </a:rPr>
              <a:t>1-2. Texte </a:t>
            </a:r>
            <a:r>
              <a:rPr lang="fr-FR" sz="1800" dirty="0" err="1">
                <a:latin typeface="+mn-lt"/>
              </a:rPr>
              <a:t>xxxxxxxxxx</a:t>
            </a:r>
            <a:endParaRPr lang="fr-FR" sz="1800" dirty="0">
              <a:latin typeface="+mn-lt"/>
            </a:endParaRPr>
          </a:p>
        </p:txBody>
      </p:sp>
      <p:sp>
        <p:nvSpPr>
          <p:cNvPr id="38" name="Espace réservé du texte 3">
            <a:extLst>
              <a:ext uri="{FF2B5EF4-FFF2-40B4-BE49-F238E27FC236}">
                <a16:creationId xmlns:a16="http://schemas.microsoft.com/office/drawing/2014/main" id="{BBDB043E-F908-443E-95D6-3406AB11889E}"/>
              </a:ext>
            </a:extLst>
          </p:cNvPr>
          <p:cNvSpPr>
            <a:spLocks noGrp="1"/>
          </p:cNvSpPr>
          <p:nvPr>
            <p:ph type="body" sz="quarter" idx="42" hasCustomPrompt="1"/>
          </p:nvPr>
        </p:nvSpPr>
        <p:spPr>
          <a:xfrm>
            <a:off x="6344794" y="4809731"/>
            <a:ext cx="858838" cy="467692"/>
          </a:xfrm>
        </p:spPr>
        <p:txBody>
          <a:bodyPr>
            <a:noAutofit/>
          </a:bodyPr>
          <a:lstStyle>
            <a:lvl1pPr marL="0" indent="0" algn="r">
              <a:buNone/>
              <a:defRPr sz="8000" b="1">
                <a:solidFill>
                  <a:schemeClr val="bg2"/>
                </a:solidFill>
              </a:defRPr>
            </a:lvl1pPr>
            <a:lvl5pPr algn="r">
              <a:defRPr/>
            </a:lvl5pPr>
          </a:lstStyle>
          <a:p>
            <a:pPr lvl="0"/>
            <a:r>
              <a:rPr lang="fr-FR" dirty="0"/>
              <a:t>6</a:t>
            </a:r>
          </a:p>
        </p:txBody>
      </p:sp>
    </p:spTree>
    <p:extLst>
      <p:ext uri="{BB962C8B-B14F-4D97-AF65-F5344CB8AC3E}">
        <p14:creationId xmlns:p14="http://schemas.microsoft.com/office/powerpoint/2010/main" val="4160302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ntercalaire 1">
    <p:bg>
      <p:bgPr>
        <a:solidFill>
          <a:srgbClr val="F0F8FE"/>
        </a:solidFill>
        <a:effectLst/>
      </p:bgPr>
    </p:bg>
    <p:spTree>
      <p:nvGrpSpPr>
        <p:cNvPr id="1" name=""/>
        <p:cNvGrpSpPr/>
        <p:nvPr/>
      </p:nvGrpSpPr>
      <p:grpSpPr>
        <a:xfrm>
          <a:off x="0" y="0"/>
          <a:ext cx="0" cy="0"/>
          <a:chOff x="0" y="0"/>
          <a:chExt cx="0" cy="0"/>
        </a:xfrm>
      </p:grpSpPr>
      <p:pic>
        <p:nvPicPr>
          <p:cNvPr id="19" name="Image 18" descr="Une image contenant habits, personne, Visage humain, intérieur&#10;&#10;Description générée automatiquement">
            <a:extLst>
              <a:ext uri="{FF2B5EF4-FFF2-40B4-BE49-F238E27FC236}">
                <a16:creationId xmlns:a16="http://schemas.microsoft.com/office/drawing/2014/main" id="{7D2D35B3-3F01-E587-973A-DEB1FDDC86C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872779" y="-2663"/>
            <a:ext cx="6312916" cy="5324171"/>
          </a:xfrm>
          <a:prstGeom prst="rect">
            <a:avLst/>
          </a:prstGeom>
        </p:spPr>
      </p:pic>
      <p:sp>
        <p:nvSpPr>
          <p:cNvPr id="9" name="Rectangle 8">
            <a:extLst>
              <a:ext uri="{FF2B5EF4-FFF2-40B4-BE49-F238E27FC236}">
                <a16:creationId xmlns:a16="http://schemas.microsoft.com/office/drawing/2014/main" id="{B82487D1-ACF6-8058-A30A-4BEF6ACE437E}"/>
              </a:ext>
            </a:extLst>
          </p:cNvPr>
          <p:cNvSpPr/>
          <p:nvPr/>
        </p:nvSpPr>
        <p:spPr>
          <a:xfrm>
            <a:off x="2941672" y="3237882"/>
            <a:ext cx="5979103" cy="2465876"/>
          </a:xfrm>
          <a:prstGeom prst="rect">
            <a:avLst/>
          </a:prstGeom>
          <a:solidFill>
            <a:srgbClr val="F0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2">
            <a:extLst>
              <a:ext uri="{FF2B5EF4-FFF2-40B4-BE49-F238E27FC236}">
                <a16:creationId xmlns:a16="http://schemas.microsoft.com/office/drawing/2014/main" id="{9764CCBA-A810-2E34-FE32-E695D21126BC}"/>
              </a:ext>
            </a:extLst>
          </p:cNvPr>
          <p:cNvSpPr>
            <a:spLocks noGrp="1"/>
          </p:cNvSpPr>
          <p:nvPr>
            <p:ph type="body" sz="quarter" idx="13" hasCustomPrompt="1"/>
          </p:nvPr>
        </p:nvSpPr>
        <p:spPr>
          <a:xfrm>
            <a:off x="1562748" y="4615491"/>
            <a:ext cx="4389464" cy="467692"/>
          </a:xfrm>
        </p:spPr>
        <p:txBody>
          <a:bodyPr anchor="b">
            <a:normAutofit/>
          </a:bodyPr>
          <a:lstStyle>
            <a:lvl1pPr marL="0" indent="0">
              <a:buNone/>
              <a:defRPr sz="24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1" name="Espace réservé du texte 10">
            <a:extLst>
              <a:ext uri="{FF2B5EF4-FFF2-40B4-BE49-F238E27FC236}">
                <a16:creationId xmlns:a16="http://schemas.microsoft.com/office/drawing/2014/main" id="{7C55114C-6EC7-0B59-32A4-425DA48C429C}"/>
              </a:ext>
            </a:extLst>
          </p:cNvPr>
          <p:cNvSpPr>
            <a:spLocks noGrp="1"/>
          </p:cNvSpPr>
          <p:nvPr>
            <p:ph type="body" sz="quarter" idx="14" hasCustomPrompt="1"/>
          </p:nvPr>
        </p:nvSpPr>
        <p:spPr>
          <a:xfrm>
            <a:off x="1562748" y="3774857"/>
            <a:ext cx="5807316" cy="817562"/>
          </a:xfrm>
        </p:spPr>
        <p:txBody>
          <a:bodyPr>
            <a:normAutofit/>
          </a:bodyPr>
          <a:lstStyle>
            <a:lvl1pPr marL="0" indent="0">
              <a:buNone/>
              <a:defRPr sz="4000" b="1">
                <a:solidFill>
                  <a:schemeClr val="bg2"/>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solidFill>
                  <a:schemeClr val="bg2"/>
                </a:solidFill>
              </a:rPr>
              <a:t>Modifiez le titre</a:t>
            </a:r>
          </a:p>
        </p:txBody>
      </p:sp>
      <p:sp>
        <p:nvSpPr>
          <p:cNvPr id="20" name="Rectangle 19">
            <a:extLst>
              <a:ext uri="{FF2B5EF4-FFF2-40B4-BE49-F238E27FC236}">
                <a16:creationId xmlns:a16="http://schemas.microsoft.com/office/drawing/2014/main" id="{164450E4-A19E-F4A5-4EEE-7ABA3492739E}"/>
              </a:ext>
            </a:extLst>
          </p:cNvPr>
          <p:cNvSpPr/>
          <p:nvPr/>
        </p:nvSpPr>
        <p:spPr>
          <a:xfrm>
            <a:off x="10290749" y="0"/>
            <a:ext cx="1901252" cy="1367470"/>
          </a:xfrm>
          <a:prstGeom prst="rect">
            <a:avLst/>
          </a:prstGeom>
          <a:solidFill>
            <a:srgbClr val="F0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BDABD9D1-DFF4-1852-3DF9-767BD77B95C3}"/>
              </a:ext>
            </a:extLst>
          </p:cNvPr>
          <p:cNvSpPr/>
          <p:nvPr/>
        </p:nvSpPr>
        <p:spPr>
          <a:xfrm>
            <a:off x="4338475" y="-25735"/>
            <a:ext cx="2823110" cy="3289353"/>
          </a:xfrm>
          <a:prstGeom prst="rect">
            <a:avLst/>
          </a:prstGeom>
          <a:solidFill>
            <a:srgbClr val="F0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3F47FCB2-6AFF-F883-3BC7-334E13B605E1}"/>
              </a:ext>
            </a:extLst>
          </p:cNvPr>
          <p:cNvSpPr/>
          <p:nvPr/>
        </p:nvSpPr>
        <p:spPr>
          <a:xfrm>
            <a:off x="580587" y="3133049"/>
            <a:ext cx="832475" cy="77086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5" name="Rectangle 4">
            <a:extLst>
              <a:ext uri="{FF2B5EF4-FFF2-40B4-BE49-F238E27FC236}">
                <a16:creationId xmlns:a16="http://schemas.microsoft.com/office/drawing/2014/main" id="{99FE31B6-53B4-3940-CC31-5C8A708A200D}"/>
              </a:ext>
            </a:extLst>
          </p:cNvPr>
          <p:cNvSpPr/>
          <p:nvPr/>
        </p:nvSpPr>
        <p:spPr>
          <a:xfrm>
            <a:off x="844083" y="2829486"/>
            <a:ext cx="832475" cy="77086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3" name="Espace réservé du texte 2">
            <a:extLst>
              <a:ext uri="{FF2B5EF4-FFF2-40B4-BE49-F238E27FC236}">
                <a16:creationId xmlns:a16="http://schemas.microsoft.com/office/drawing/2014/main" id="{30CC7118-372B-7AB6-21E4-B674DB029C3F}"/>
              </a:ext>
            </a:extLst>
          </p:cNvPr>
          <p:cNvSpPr>
            <a:spLocks noGrp="1"/>
          </p:cNvSpPr>
          <p:nvPr>
            <p:ph type="body" sz="quarter" idx="12" hasCustomPrompt="1"/>
          </p:nvPr>
        </p:nvSpPr>
        <p:spPr>
          <a:xfrm>
            <a:off x="730273" y="3061283"/>
            <a:ext cx="685942" cy="914400"/>
          </a:xfrm>
        </p:spPr>
        <p:txBody>
          <a:bodyPr anchor="b">
            <a:noAutofit/>
          </a:bodyPr>
          <a:lstStyle>
            <a:lvl1pPr marL="0" indent="0">
              <a:buNone/>
              <a:defRPr sz="60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1</a:t>
            </a:r>
          </a:p>
        </p:txBody>
      </p:sp>
    </p:spTree>
    <p:extLst>
      <p:ext uri="{BB962C8B-B14F-4D97-AF65-F5344CB8AC3E}">
        <p14:creationId xmlns:p14="http://schemas.microsoft.com/office/powerpoint/2010/main" val="3001680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ntercalaire 2">
    <p:bg>
      <p:bgPr>
        <a:solidFill>
          <a:srgbClr val="F0F8FE"/>
        </a:solidFill>
        <a:effectLst/>
      </p:bgPr>
    </p:bg>
    <p:spTree>
      <p:nvGrpSpPr>
        <p:cNvPr id="1" name=""/>
        <p:cNvGrpSpPr/>
        <p:nvPr/>
      </p:nvGrpSpPr>
      <p:grpSpPr>
        <a:xfrm>
          <a:off x="0" y="0"/>
          <a:ext cx="0" cy="0"/>
          <a:chOff x="0" y="0"/>
          <a:chExt cx="0" cy="0"/>
        </a:xfrm>
      </p:grpSpPr>
      <p:pic>
        <p:nvPicPr>
          <p:cNvPr id="11" name="Image 10" descr="Une image contenant habits, personne, intérieur, mur&#10;&#10;Description générée automatiquement">
            <a:extLst>
              <a:ext uri="{FF2B5EF4-FFF2-40B4-BE49-F238E27FC236}">
                <a16:creationId xmlns:a16="http://schemas.microsoft.com/office/drawing/2014/main" id="{BD87B559-64DF-8AD8-8D21-5D5169383C7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0"/>
            <a:ext cx="4551341" cy="6491094"/>
          </a:xfrm>
          <a:prstGeom prst="rect">
            <a:avLst/>
          </a:prstGeom>
        </p:spPr>
      </p:pic>
      <p:sp>
        <p:nvSpPr>
          <p:cNvPr id="9" name="Rectangle 8">
            <a:extLst>
              <a:ext uri="{FF2B5EF4-FFF2-40B4-BE49-F238E27FC236}">
                <a16:creationId xmlns:a16="http://schemas.microsoft.com/office/drawing/2014/main" id="{C69D65C3-8BBF-03C6-CD0F-4DF829A14F9E}"/>
              </a:ext>
            </a:extLst>
          </p:cNvPr>
          <p:cNvSpPr/>
          <p:nvPr/>
        </p:nvSpPr>
        <p:spPr>
          <a:xfrm>
            <a:off x="0" y="4516722"/>
            <a:ext cx="1989910" cy="2079469"/>
          </a:xfrm>
          <a:prstGeom prst="rect">
            <a:avLst/>
          </a:prstGeom>
          <a:solidFill>
            <a:srgbClr val="F0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AD3DF499-AD4C-58FD-8167-D2C60FE7B5F1}"/>
              </a:ext>
            </a:extLst>
          </p:cNvPr>
          <p:cNvSpPr/>
          <p:nvPr/>
        </p:nvSpPr>
        <p:spPr>
          <a:xfrm>
            <a:off x="3008178" y="0"/>
            <a:ext cx="1678101" cy="1156448"/>
          </a:xfrm>
          <a:prstGeom prst="rect">
            <a:avLst/>
          </a:prstGeom>
          <a:solidFill>
            <a:srgbClr val="F0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texte 2">
            <a:extLst>
              <a:ext uri="{FF2B5EF4-FFF2-40B4-BE49-F238E27FC236}">
                <a16:creationId xmlns:a16="http://schemas.microsoft.com/office/drawing/2014/main" id="{0EE77E68-D74F-0517-2B13-19E74274A915}"/>
              </a:ext>
            </a:extLst>
          </p:cNvPr>
          <p:cNvSpPr>
            <a:spLocks noGrp="1"/>
          </p:cNvSpPr>
          <p:nvPr>
            <p:ph type="body" sz="quarter" idx="13" hasCustomPrompt="1"/>
          </p:nvPr>
        </p:nvSpPr>
        <p:spPr>
          <a:xfrm>
            <a:off x="6358085" y="4049030"/>
            <a:ext cx="4389464" cy="467692"/>
          </a:xfrm>
        </p:spPr>
        <p:txBody>
          <a:bodyPr anchor="b">
            <a:normAutofit/>
          </a:bodyPr>
          <a:lstStyle>
            <a:lvl1pPr marL="0" indent="0">
              <a:buNone/>
              <a:defRPr sz="24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7" name="Espace réservé du texte 10">
            <a:extLst>
              <a:ext uri="{FF2B5EF4-FFF2-40B4-BE49-F238E27FC236}">
                <a16:creationId xmlns:a16="http://schemas.microsoft.com/office/drawing/2014/main" id="{866AA552-0CFD-BDC6-9C0B-A2E47891CE0C}"/>
              </a:ext>
            </a:extLst>
          </p:cNvPr>
          <p:cNvSpPr>
            <a:spLocks noGrp="1"/>
          </p:cNvSpPr>
          <p:nvPr>
            <p:ph type="body" sz="quarter" idx="14" hasCustomPrompt="1"/>
          </p:nvPr>
        </p:nvSpPr>
        <p:spPr>
          <a:xfrm>
            <a:off x="6358085" y="3208396"/>
            <a:ext cx="5807316" cy="817562"/>
          </a:xfrm>
        </p:spPr>
        <p:txBody>
          <a:bodyPr>
            <a:normAutofit/>
          </a:bodyPr>
          <a:lstStyle>
            <a:lvl1pPr marL="0" indent="0">
              <a:buNone/>
              <a:defRPr sz="4000" b="1">
                <a:solidFill>
                  <a:schemeClr val="bg2"/>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solidFill>
                  <a:schemeClr val="bg2"/>
                </a:solidFill>
              </a:rPr>
              <a:t>Modifiez le titre</a:t>
            </a:r>
          </a:p>
        </p:txBody>
      </p:sp>
      <p:sp>
        <p:nvSpPr>
          <p:cNvPr id="12" name="Rectangle 11">
            <a:extLst>
              <a:ext uri="{FF2B5EF4-FFF2-40B4-BE49-F238E27FC236}">
                <a16:creationId xmlns:a16="http://schemas.microsoft.com/office/drawing/2014/main" id="{39479138-B41C-CE98-232F-556C52711694}"/>
              </a:ext>
            </a:extLst>
          </p:cNvPr>
          <p:cNvSpPr/>
          <p:nvPr/>
        </p:nvSpPr>
        <p:spPr>
          <a:xfrm>
            <a:off x="5375924" y="2566588"/>
            <a:ext cx="832475" cy="77086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3" name="Rectangle 12">
            <a:extLst>
              <a:ext uri="{FF2B5EF4-FFF2-40B4-BE49-F238E27FC236}">
                <a16:creationId xmlns:a16="http://schemas.microsoft.com/office/drawing/2014/main" id="{5F82C6D5-8158-8757-C0CC-15AB2233CD1C}"/>
              </a:ext>
            </a:extLst>
          </p:cNvPr>
          <p:cNvSpPr/>
          <p:nvPr/>
        </p:nvSpPr>
        <p:spPr>
          <a:xfrm>
            <a:off x="5639420" y="2263025"/>
            <a:ext cx="832475" cy="77086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4" name="Espace réservé du texte 2">
            <a:extLst>
              <a:ext uri="{FF2B5EF4-FFF2-40B4-BE49-F238E27FC236}">
                <a16:creationId xmlns:a16="http://schemas.microsoft.com/office/drawing/2014/main" id="{92DCA8C0-B4CB-FE14-1AB8-AF435E785CA6}"/>
              </a:ext>
            </a:extLst>
          </p:cNvPr>
          <p:cNvSpPr>
            <a:spLocks noGrp="1"/>
          </p:cNvSpPr>
          <p:nvPr>
            <p:ph type="body" sz="quarter" idx="12" hasCustomPrompt="1"/>
          </p:nvPr>
        </p:nvSpPr>
        <p:spPr>
          <a:xfrm>
            <a:off x="5525610" y="2494822"/>
            <a:ext cx="685942" cy="914400"/>
          </a:xfrm>
        </p:spPr>
        <p:txBody>
          <a:bodyPr anchor="b">
            <a:noAutofit/>
          </a:bodyPr>
          <a:lstStyle>
            <a:lvl1pPr marL="0" indent="0">
              <a:buNone/>
              <a:defRPr sz="60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2</a:t>
            </a:r>
          </a:p>
        </p:txBody>
      </p:sp>
    </p:spTree>
    <p:extLst>
      <p:ext uri="{BB962C8B-B14F-4D97-AF65-F5344CB8AC3E}">
        <p14:creationId xmlns:p14="http://schemas.microsoft.com/office/powerpoint/2010/main" val="80908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ntercalaire 3">
    <p:bg>
      <p:bgPr>
        <a:solidFill>
          <a:srgbClr val="F0F8FE"/>
        </a:solidFill>
        <a:effectLst/>
      </p:bgPr>
    </p:bg>
    <p:spTree>
      <p:nvGrpSpPr>
        <p:cNvPr id="1" name=""/>
        <p:cNvGrpSpPr/>
        <p:nvPr/>
      </p:nvGrpSpPr>
      <p:grpSpPr>
        <a:xfrm>
          <a:off x="0" y="0"/>
          <a:ext cx="0" cy="0"/>
          <a:chOff x="0" y="0"/>
          <a:chExt cx="0" cy="0"/>
        </a:xfrm>
      </p:grpSpPr>
      <p:pic>
        <p:nvPicPr>
          <p:cNvPr id="11" name="Image 10" descr="Une image contenant Visage humain, personne, habits, mur&#10;&#10;Description générée automatiquement">
            <a:extLst>
              <a:ext uri="{FF2B5EF4-FFF2-40B4-BE49-F238E27FC236}">
                <a16:creationId xmlns:a16="http://schemas.microsoft.com/office/drawing/2014/main" id="{E49CCB76-A66D-DCE2-8AD0-B73210C625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262735" y="0"/>
            <a:ext cx="4518967" cy="6246468"/>
          </a:xfrm>
          <a:prstGeom prst="rect">
            <a:avLst/>
          </a:prstGeom>
        </p:spPr>
      </p:pic>
      <p:sp>
        <p:nvSpPr>
          <p:cNvPr id="9" name="Rectangle 8">
            <a:extLst>
              <a:ext uri="{FF2B5EF4-FFF2-40B4-BE49-F238E27FC236}">
                <a16:creationId xmlns:a16="http://schemas.microsoft.com/office/drawing/2014/main" id="{C69D65C3-8BBF-03C6-CD0F-4DF829A14F9E}"/>
              </a:ext>
            </a:extLst>
          </p:cNvPr>
          <p:cNvSpPr/>
          <p:nvPr/>
        </p:nvSpPr>
        <p:spPr>
          <a:xfrm>
            <a:off x="7262735" y="1"/>
            <a:ext cx="2655966" cy="1308100"/>
          </a:xfrm>
          <a:prstGeom prst="rect">
            <a:avLst/>
          </a:prstGeom>
          <a:solidFill>
            <a:srgbClr val="F0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820875B7-B244-01B2-C70D-304497C98F7A}"/>
              </a:ext>
            </a:extLst>
          </p:cNvPr>
          <p:cNvSpPr/>
          <p:nvPr/>
        </p:nvSpPr>
        <p:spPr>
          <a:xfrm>
            <a:off x="10610492" y="5572664"/>
            <a:ext cx="1469942" cy="1246810"/>
          </a:xfrm>
          <a:prstGeom prst="rect">
            <a:avLst/>
          </a:prstGeom>
          <a:solidFill>
            <a:srgbClr val="F0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texte 2">
            <a:extLst>
              <a:ext uri="{FF2B5EF4-FFF2-40B4-BE49-F238E27FC236}">
                <a16:creationId xmlns:a16="http://schemas.microsoft.com/office/drawing/2014/main" id="{CE825E43-69E8-F3D6-F466-75607C16C49A}"/>
              </a:ext>
            </a:extLst>
          </p:cNvPr>
          <p:cNvSpPr>
            <a:spLocks noGrp="1"/>
          </p:cNvSpPr>
          <p:nvPr>
            <p:ph type="body" sz="quarter" idx="13" hasCustomPrompt="1"/>
          </p:nvPr>
        </p:nvSpPr>
        <p:spPr>
          <a:xfrm>
            <a:off x="1562748" y="4615491"/>
            <a:ext cx="4389464" cy="467692"/>
          </a:xfrm>
        </p:spPr>
        <p:txBody>
          <a:bodyPr anchor="b">
            <a:normAutofit/>
          </a:bodyPr>
          <a:lstStyle>
            <a:lvl1pPr marL="0" indent="0">
              <a:buNone/>
              <a:defRPr sz="24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4" name="Espace réservé du texte 10">
            <a:extLst>
              <a:ext uri="{FF2B5EF4-FFF2-40B4-BE49-F238E27FC236}">
                <a16:creationId xmlns:a16="http://schemas.microsoft.com/office/drawing/2014/main" id="{3D6A4F03-9479-7797-DFAB-100AD10D3D9A}"/>
              </a:ext>
            </a:extLst>
          </p:cNvPr>
          <p:cNvSpPr>
            <a:spLocks noGrp="1"/>
          </p:cNvSpPr>
          <p:nvPr>
            <p:ph type="body" sz="quarter" idx="14" hasCustomPrompt="1"/>
          </p:nvPr>
        </p:nvSpPr>
        <p:spPr>
          <a:xfrm>
            <a:off x="1562748" y="3774857"/>
            <a:ext cx="5807316" cy="817562"/>
          </a:xfrm>
        </p:spPr>
        <p:txBody>
          <a:bodyPr>
            <a:normAutofit/>
          </a:bodyPr>
          <a:lstStyle>
            <a:lvl1pPr marL="0" indent="0">
              <a:buNone/>
              <a:defRPr sz="4000" b="1">
                <a:solidFill>
                  <a:schemeClr val="bg2"/>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solidFill>
                  <a:schemeClr val="bg2"/>
                </a:solidFill>
              </a:rPr>
              <a:t>Modifiez le titre</a:t>
            </a:r>
          </a:p>
        </p:txBody>
      </p:sp>
      <p:sp>
        <p:nvSpPr>
          <p:cNvPr id="12" name="Rectangle 11">
            <a:extLst>
              <a:ext uri="{FF2B5EF4-FFF2-40B4-BE49-F238E27FC236}">
                <a16:creationId xmlns:a16="http://schemas.microsoft.com/office/drawing/2014/main" id="{CD36B9B2-DE5A-D516-2BB8-CBB60B8BB62F}"/>
              </a:ext>
            </a:extLst>
          </p:cNvPr>
          <p:cNvSpPr/>
          <p:nvPr/>
        </p:nvSpPr>
        <p:spPr>
          <a:xfrm>
            <a:off x="580587" y="3133049"/>
            <a:ext cx="832475" cy="77086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3" name="Rectangle 12">
            <a:extLst>
              <a:ext uri="{FF2B5EF4-FFF2-40B4-BE49-F238E27FC236}">
                <a16:creationId xmlns:a16="http://schemas.microsoft.com/office/drawing/2014/main" id="{D06C3543-CE96-845C-9F78-FB9C2289172D}"/>
              </a:ext>
            </a:extLst>
          </p:cNvPr>
          <p:cNvSpPr/>
          <p:nvPr/>
        </p:nvSpPr>
        <p:spPr>
          <a:xfrm>
            <a:off x="844083" y="2829486"/>
            <a:ext cx="832475" cy="77086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4" name="Espace réservé du texte 2">
            <a:extLst>
              <a:ext uri="{FF2B5EF4-FFF2-40B4-BE49-F238E27FC236}">
                <a16:creationId xmlns:a16="http://schemas.microsoft.com/office/drawing/2014/main" id="{F52BA35E-B153-3D10-CF15-F11D01900397}"/>
              </a:ext>
            </a:extLst>
          </p:cNvPr>
          <p:cNvSpPr>
            <a:spLocks noGrp="1"/>
          </p:cNvSpPr>
          <p:nvPr>
            <p:ph type="body" sz="quarter" idx="12" hasCustomPrompt="1"/>
          </p:nvPr>
        </p:nvSpPr>
        <p:spPr>
          <a:xfrm>
            <a:off x="730273" y="3061283"/>
            <a:ext cx="685942" cy="914400"/>
          </a:xfrm>
        </p:spPr>
        <p:txBody>
          <a:bodyPr anchor="b">
            <a:noAutofit/>
          </a:bodyPr>
          <a:lstStyle>
            <a:lvl1pPr marL="0" indent="0">
              <a:buNone/>
              <a:defRPr sz="60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3</a:t>
            </a:r>
          </a:p>
        </p:txBody>
      </p:sp>
    </p:spTree>
    <p:extLst>
      <p:ext uri="{BB962C8B-B14F-4D97-AF65-F5344CB8AC3E}">
        <p14:creationId xmlns:p14="http://schemas.microsoft.com/office/powerpoint/2010/main" val="1764942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ntercalaire 4">
    <p:bg>
      <p:bgPr>
        <a:solidFill>
          <a:srgbClr val="F0F8FE"/>
        </a:solidFill>
        <a:effectLst/>
      </p:bgPr>
    </p:bg>
    <p:spTree>
      <p:nvGrpSpPr>
        <p:cNvPr id="1" name=""/>
        <p:cNvGrpSpPr/>
        <p:nvPr/>
      </p:nvGrpSpPr>
      <p:grpSpPr>
        <a:xfrm>
          <a:off x="0" y="0"/>
          <a:ext cx="0" cy="0"/>
          <a:chOff x="0" y="0"/>
          <a:chExt cx="0" cy="0"/>
        </a:xfrm>
      </p:grpSpPr>
      <p:pic>
        <p:nvPicPr>
          <p:cNvPr id="11" name="Image 10" descr="Une image contenant Visage humain, habits, personne, homme&#10;&#10;Description générée automatiquement">
            <a:extLst>
              <a:ext uri="{FF2B5EF4-FFF2-40B4-BE49-F238E27FC236}">
                <a16:creationId xmlns:a16="http://schemas.microsoft.com/office/drawing/2014/main" id="{F51C8878-2B1B-48EE-4EB6-737AFD1701C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849201"/>
            <a:ext cx="4772257" cy="6008799"/>
          </a:xfrm>
          <a:prstGeom prst="rect">
            <a:avLst/>
          </a:prstGeom>
        </p:spPr>
      </p:pic>
      <p:sp>
        <p:nvSpPr>
          <p:cNvPr id="9" name="Rectangle 8">
            <a:extLst>
              <a:ext uri="{FF2B5EF4-FFF2-40B4-BE49-F238E27FC236}">
                <a16:creationId xmlns:a16="http://schemas.microsoft.com/office/drawing/2014/main" id="{C69D65C3-8BBF-03C6-CD0F-4DF829A14F9E}"/>
              </a:ext>
            </a:extLst>
          </p:cNvPr>
          <p:cNvSpPr/>
          <p:nvPr/>
        </p:nvSpPr>
        <p:spPr>
          <a:xfrm>
            <a:off x="3030772" y="4445391"/>
            <a:ext cx="2238052" cy="2412609"/>
          </a:xfrm>
          <a:prstGeom prst="rect">
            <a:avLst/>
          </a:prstGeom>
          <a:solidFill>
            <a:srgbClr val="F0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3615C602-FD52-28A0-03D8-43590D474186}"/>
              </a:ext>
            </a:extLst>
          </p:cNvPr>
          <p:cNvSpPr/>
          <p:nvPr/>
        </p:nvSpPr>
        <p:spPr>
          <a:xfrm>
            <a:off x="-1" y="269658"/>
            <a:ext cx="1131759" cy="1144485"/>
          </a:xfrm>
          <a:prstGeom prst="rect">
            <a:avLst/>
          </a:prstGeom>
          <a:solidFill>
            <a:srgbClr val="F0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texte 2">
            <a:extLst>
              <a:ext uri="{FF2B5EF4-FFF2-40B4-BE49-F238E27FC236}">
                <a16:creationId xmlns:a16="http://schemas.microsoft.com/office/drawing/2014/main" id="{0A45532D-C4DF-0529-718A-E59794AABA43}"/>
              </a:ext>
            </a:extLst>
          </p:cNvPr>
          <p:cNvSpPr>
            <a:spLocks noGrp="1"/>
          </p:cNvSpPr>
          <p:nvPr>
            <p:ph type="body" sz="quarter" idx="13" hasCustomPrompt="1"/>
          </p:nvPr>
        </p:nvSpPr>
        <p:spPr>
          <a:xfrm>
            <a:off x="6384684" y="4526007"/>
            <a:ext cx="4389464" cy="467692"/>
          </a:xfrm>
        </p:spPr>
        <p:txBody>
          <a:bodyPr anchor="b">
            <a:normAutofit/>
          </a:bodyPr>
          <a:lstStyle>
            <a:lvl1pPr marL="0" indent="0">
              <a:buNone/>
              <a:defRPr sz="24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6" name="Espace réservé du texte 10">
            <a:extLst>
              <a:ext uri="{FF2B5EF4-FFF2-40B4-BE49-F238E27FC236}">
                <a16:creationId xmlns:a16="http://schemas.microsoft.com/office/drawing/2014/main" id="{C117E33B-7387-7988-8EE7-5600EEF5595D}"/>
              </a:ext>
            </a:extLst>
          </p:cNvPr>
          <p:cNvSpPr>
            <a:spLocks noGrp="1"/>
          </p:cNvSpPr>
          <p:nvPr>
            <p:ph type="body" sz="quarter" idx="14" hasCustomPrompt="1"/>
          </p:nvPr>
        </p:nvSpPr>
        <p:spPr>
          <a:xfrm>
            <a:off x="6384684" y="3685373"/>
            <a:ext cx="5807316" cy="817562"/>
          </a:xfrm>
        </p:spPr>
        <p:txBody>
          <a:bodyPr>
            <a:normAutofit/>
          </a:bodyPr>
          <a:lstStyle>
            <a:lvl1pPr marL="0" indent="0">
              <a:buNone/>
              <a:defRPr sz="4000" b="1">
                <a:solidFill>
                  <a:schemeClr val="bg2"/>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solidFill>
                  <a:schemeClr val="bg2"/>
                </a:solidFill>
              </a:rPr>
              <a:t>Modifiez le titre</a:t>
            </a:r>
          </a:p>
        </p:txBody>
      </p:sp>
      <p:sp>
        <p:nvSpPr>
          <p:cNvPr id="12" name="Rectangle 11">
            <a:extLst>
              <a:ext uri="{FF2B5EF4-FFF2-40B4-BE49-F238E27FC236}">
                <a16:creationId xmlns:a16="http://schemas.microsoft.com/office/drawing/2014/main" id="{EB3243F1-F672-A26D-BAFD-5EC6D0C76F42}"/>
              </a:ext>
            </a:extLst>
          </p:cNvPr>
          <p:cNvSpPr/>
          <p:nvPr/>
        </p:nvSpPr>
        <p:spPr>
          <a:xfrm>
            <a:off x="5402523" y="3043565"/>
            <a:ext cx="832475" cy="77086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3" name="Rectangle 12">
            <a:extLst>
              <a:ext uri="{FF2B5EF4-FFF2-40B4-BE49-F238E27FC236}">
                <a16:creationId xmlns:a16="http://schemas.microsoft.com/office/drawing/2014/main" id="{78D50DD8-2E17-8962-F210-80FFCFA57F4E}"/>
              </a:ext>
            </a:extLst>
          </p:cNvPr>
          <p:cNvSpPr/>
          <p:nvPr/>
        </p:nvSpPr>
        <p:spPr>
          <a:xfrm>
            <a:off x="5666019" y="2740002"/>
            <a:ext cx="832475" cy="77086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4" name="Espace réservé du texte 2">
            <a:extLst>
              <a:ext uri="{FF2B5EF4-FFF2-40B4-BE49-F238E27FC236}">
                <a16:creationId xmlns:a16="http://schemas.microsoft.com/office/drawing/2014/main" id="{2B774121-7EF7-6B47-9AE3-0BE906904E64}"/>
              </a:ext>
            </a:extLst>
          </p:cNvPr>
          <p:cNvSpPr>
            <a:spLocks noGrp="1"/>
          </p:cNvSpPr>
          <p:nvPr>
            <p:ph type="body" sz="quarter" idx="12" hasCustomPrompt="1"/>
          </p:nvPr>
        </p:nvSpPr>
        <p:spPr>
          <a:xfrm>
            <a:off x="5552209" y="2971799"/>
            <a:ext cx="685942" cy="914400"/>
          </a:xfrm>
        </p:spPr>
        <p:txBody>
          <a:bodyPr anchor="b">
            <a:noAutofit/>
          </a:bodyPr>
          <a:lstStyle>
            <a:lvl1pPr marL="0" indent="0">
              <a:buNone/>
              <a:defRPr sz="60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4</a:t>
            </a:r>
          </a:p>
        </p:txBody>
      </p:sp>
    </p:spTree>
    <p:extLst>
      <p:ext uri="{BB962C8B-B14F-4D97-AF65-F5344CB8AC3E}">
        <p14:creationId xmlns:p14="http://schemas.microsoft.com/office/powerpoint/2010/main" val="1542649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verture 3">
    <p:spTree>
      <p:nvGrpSpPr>
        <p:cNvPr id="1" name=""/>
        <p:cNvGrpSpPr/>
        <p:nvPr/>
      </p:nvGrpSpPr>
      <p:grpSpPr>
        <a:xfrm>
          <a:off x="0" y="0"/>
          <a:ext cx="0" cy="0"/>
          <a:chOff x="0" y="0"/>
          <a:chExt cx="0" cy="0"/>
        </a:xfrm>
      </p:grpSpPr>
      <p:pic>
        <p:nvPicPr>
          <p:cNvPr id="6" name="Image 5" descr="Une image contenant habits, Visage humain, personne, verres&#10;&#10;Description générée automatiquement">
            <a:extLst>
              <a:ext uri="{FF2B5EF4-FFF2-40B4-BE49-F238E27FC236}">
                <a16:creationId xmlns:a16="http://schemas.microsoft.com/office/drawing/2014/main" id="{3014D60A-B527-B4C4-B642-BEF60FD13C2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439942" y="392228"/>
            <a:ext cx="4183815" cy="6073546"/>
          </a:xfrm>
          <a:prstGeom prst="rect">
            <a:avLst/>
          </a:prstGeom>
        </p:spPr>
      </p:pic>
      <p:sp>
        <p:nvSpPr>
          <p:cNvPr id="8" name="Titre 1">
            <a:extLst>
              <a:ext uri="{FF2B5EF4-FFF2-40B4-BE49-F238E27FC236}">
                <a16:creationId xmlns:a16="http://schemas.microsoft.com/office/drawing/2014/main" id="{7339B497-F79C-ACB0-16B3-0FD8B0250D02}"/>
              </a:ext>
            </a:extLst>
          </p:cNvPr>
          <p:cNvSpPr>
            <a:spLocks noGrp="1"/>
          </p:cNvSpPr>
          <p:nvPr>
            <p:ph type="ctrTitle" hasCustomPrompt="1"/>
          </p:nvPr>
        </p:nvSpPr>
        <p:spPr>
          <a:xfrm>
            <a:off x="5263183" y="2574083"/>
            <a:ext cx="6488869" cy="2376496"/>
          </a:xfrm>
          <a:prstGeom prst="rect">
            <a:avLst/>
          </a:prstGeom>
        </p:spPr>
        <p:txBody>
          <a:bodyPr anchor="t">
            <a:normAutofit/>
          </a:bodyPr>
          <a:lstStyle>
            <a:lvl1pPr>
              <a:defRPr sz="4800" b="1" i="0">
                <a:solidFill>
                  <a:schemeClr val="bg2"/>
                </a:solidFill>
                <a:latin typeface="Arial" panose="020B0604020202020204" pitchFamily="34" charset="0"/>
                <a:cs typeface="Arial" panose="020B0604020202020204" pitchFamily="34" charset="0"/>
              </a:defRPr>
            </a:lvl1pPr>
          </a:lstStyle>
          <a:p>
            <a:pPr algn="l"/>
            <a:r>
              <a:rPr lang="fr-FR" sz="5000" b="1" dirty="0">
                <a:solidFill>
                  <a:srgbClr val="050088"/>
                </a:solidFill>
                <a:effectLst/>
                <a:latin typeface="Arial" panose="020B0604020202020204" pitchFamily="34" charset="0"/>
              </a:rPr>
              <a:t>Modifiez le titre</a:t>
            </a:r>
            <a:endParaRPr lang="fr-FR" sz="5000" dirty="0">
              <a:solidFill>
                <a:srgbClr val="050088"/>
              </a:solidFill>
              <a:effectLst/>
              <a:latin typeface="Arial" panose="020B0604020202020204" pitchFamily="34" charset="0"/>
            </a:endParaRPr>
          </a:p>
        </p:txBody>
      </p:sp>
      <p:sp>
        <p:nvSpPr>
          <p:cNvPr id="10" name="Rectangle 9">
            <a:extLst>
              <a:ext uri="{FF2B5EF4-FFF2-40B4-BE49-F238E27FC236}">
                <a16:creationId xmlns:a16="http://schemas.microsoft.com/office/drawing/2014/main" id="{49A7A52A-4895-6C03-1236-3E3F8066F1B8}"/>
              </a:ext>
            </a:extLst>
          </p:cNvPr>
          <p:cNvSpPr>
            <a:spLocks/>
          </p:cNvSpPr>
          <p:nvPr userDrawn="1"/>
        </p:nvSpPr>
        <p:spPr>
          <a:xfrm>
            <a:off x="212602" y="5348378"/>
            <a:ext cx="1952627" cy="12671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1" name="Rectangle 10">
            <a:extLst>
              <a:ext uri="{FF2B5EF4-FFF2-40B4-BE49-F238E27FC236}">
                <a16:creationId xmlns:a16="http://schemas.microsoft.com/office/drawing/2014/main" id="{035D1EB3-C7D6-6FD6-BC9C-EED9C18BE024}"/>
              </a:ext>
            </a:extLst>
          </p:cNvPr>
          <p:cNvSpPr>
            <a:spLocks/>
          </p:cNvSpPr>
          <p:nvPr userDrawn="1"/>
        </p:nvSpPr>
        <p:spPr>
          <a:xfrm>
            <a:off x="2734574" y="230760"/>
            <a:ext cx="2355012" cy="84069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C182732A-7A26-7769-C3C3-41467DA3CE8B}"/>
              </a:ext>
            </a:extLst>
          </p:cNvPr>
          <p:cNvSpPr>
            <a:spLocks noGrp="1"/>
          </p:cNvSpPr>
          <p:nvPr>
            <p:ph type="body" sz="quarter" idx="10" hasCustomPrompt="1"/>
          </p:nvPr>
        </p:nvSpPr>
        <p:spPr>
          <a:xfrm>
            <a:off x="5256545" y="1948130"/>
            <a:ext cx="6495507" cy="467692"/>
          </a:xfrm>
        </p:spPr>
        <p:txBody>
          <a:bodyPr/>
          <a:lstStyle>
            <a:lvl1pPr marL="0" indent="0">
              <a:buNone/>
              <a:defRPr>
                <a:solidFill>
                  <a:schemeClr val="tx2"/>
                </a:solidFill>
              </a:defRPr>
            </a:lvl1pPr>
          </a:lstStyle>
          <a:p>
            <a:pPr lvl="0"/>
            <a:r>
              <a:rPr lang="fr-FR" sz="2800" dirty="0">
                <a:solidFill>
                  <a:srgbClr val="050088"/>
                </a:solidFill>
                <a:effectLst/>
                <a:latin typeface="Arial" panose="020B0604020202020204" pitchFamily="34" charset="0"/>
              </a:rPr>
              <a:t>Modifiez le surtitre</a:t>
            </a:r>
            <a:endParaRPr lang="fr-FR" dirty="0"/>
          </a:p>
        </p:txBody>
      </p:sp>
      <p:pic>
        <p:nvPicPr>
          <p:cNvPr id="4" name="Image 3">
            <a:extLst>
              <a:ext uri="{FF2B5EF4-FFF2-40B4-BE49-F238E27FC236}">
                <a16:creationId xmlns:a16="http://schemas.microsoft.com/office/drawing/2014/main" id="{9AD7DB33-3DD1-14D0-3BE7-10F1A29DFEE7}"/>
              </a:ext>
            </a:extLst>
          </p:cNvPr>
          <p:cNvPicPr>
            <a:picLocks noChangeAspect="1"/>
          </p:cNvPicPr>
          <p:nvPr userDrawn="1"/>
        </p:nvPicPr>
        <p:blipFill>
          <a:blip r:embed="rId3"/>
          <a:stretch>
            <a:fillRect/>
          </a:stretch>
        </p:blipFill>
        <p:spPr>
          <a:xfrm>
            <a:off x="10395468" y="533885"/>
            <a:ext cx="1410863" cy="1123465"/>
          </a:xfrm>
          <a:prstGeom prst="rect">
            <a:avLst/>
          </a:prstGeom>
        </p:spPr>
      </p:pic>
    </p:spTree>
    <p:extLst>
      <p:ext uri="{BB962C8B-B14F-4D97-AF65-F5344CB8AC3E}">
        <p14:creationId xmlns:p14="http://schemas.microsoft.com/office/powerpoint/2010/main" val="41858121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ous intercalaire 1">
    <p:bg>
      <p:bgPr>
        <a:solidFill>
          <a:srgbClr val="FEF5EF"/>
        </a:solidFill>
        <a:effectLst/>
      </p:bgPr>
    </p:bg>
    <p:spTree>
      <p:nvGrpSpPr>
        <p:cNvPr id="1" name=""/>
        <p:cNvGrpSpPr/>
        <p:nvPr/>
      </p:nvGrpSpPr>
      <p:grpSpPr>
        <a:xfrm>
          <a:off x="0" y="0"/>
          <a:ext cx="0" cy="0"/>
          <a:chOff x="0" y="0"/>
          <a:chExt cx="0" cy="0"/>
        </a:xfrm>
      </p:grpSpPr>
      <p:pic>
        <p:nvPicPr>
          <p:cNvPr id="18" name="Image 17" descr="Une image contenant personne, habits, Visage humain, intérieur&#10;&#10;Description générée automatiquement">
            <a:extLst>
              <a:ext uri="{FF2B5EF4-FFF2-40B4-BE49-F238E27FC236}">
                <a16:creationId xmlns:a16="http://schemas.microsoft.com/office/drawing/2014/main" id="{F10F9E56-BFE9-63AB-41CE-535F478085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9131" y="370589"/>
            <a:ext cx="4940843" cy="3296170"/>
          </a:xfrm>
          <a:prstGeom prst="rect">
            <a:avLst/>
          </a:prstGeom>
        </p:spPr>
      </p:pic>
      <p:sp>
        <p:nvSpPr>
          <p:cNvPr id="9" name="Rectangle 8">
            <a:extLst>
              <a:ext uri="{FF2B5EF4-FFF2-40B4-BE49-F238E27FC236}">
                <a16:creationId xmlns:a16="http://schemas.microsoft.com/office/drawing/2014/main" id="{B82487D1-ACF6-8058-A30A-4BEF6ACE437E}"/>
              </a:ext>
            </a:extLst>
          </p:cNvPr>
          <p:cNvSpPr/>
          <p:nvPr/>
        </p:nvSpPr>
        <p:spPr>
          <a:xfrm>
            <a:off x="10087217" y="2787556"/>
            <a:ext cx="2104783" cy="2072338"/>
          </a:xfrm>
          <a:prstGeom prst="rect">
            <a:avLst/>
          </a:prstGeom>
          <a:solidFill>
            <a:srgbClr val="FEF5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99DC17A2-F1D3-F0CA-0F2C-929699F26511}"/>
              </a:ext>
            </a:extLst>
          </p:cNvPr>
          <p:cNvSpPr/>
          <p:nvPr/>
        </p:nvSpPr>
        <p:spPr>
          <a:xfrm>
            <a:off x="6191518" y="0"/>
            <a:ext cx="1356630" cy="2510851"/>
          </a:xfrm>
          <a:prstGeom prst="rect">
            <a:avLst/>
          </a:prstGeom>
          <a:solidFill>
            <a:srgbClr val="FEF5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7B965AC4-A2C0-BC7A-C51A-B9723B98274C}"/>
              </a:ext>
            </a:extLst>
          </p:cNvPr>
          <p:cNvSpPr txBox="1"/>
          <p:nvPr/>
        </p:nvSpPr>
        <p:spPr>
          <a:xfrm>
            <a:off x="4178808" y="3968496"/>
            <a:ext cx="184731" cy="369332"/>
          </a:xfrm>
          <a:prstGeom prst="rect">
            <a:avLst/>
          </a:prstGeom>
          <a:noFill/>
        </p:spPr>
        <p:txBody>
          <a:bodyPr wrap="none" rtlCol="0">
            <a:spAutoFit/>
          </a:bodyPr>
          <a:lstStyle/>
          <a:p>
            <a:endParaRPr lang="fr-FR" dirty="0"/>
          </a:p>
        </p:txBody>
      </p:sp>
      <p:sp>
        <p:nvSpPr>
          <p:cNvPr id="15" name="Espace réservé du texte 2">
            <a:extLst>
              <a:ext uri="{FF2B5EF4-FFF2-40B4-BE49-F238E27FC236}">
                <a16:creationId xmlns:a16="http://schemas.microsoft.com/office/drawing/2014/main" id="{EB7C17D5-9908-7504-4D82-39333725CB80}"/>
              </a:ext>
            </a:extLst>
          </p:cNvPr>
          <p:cNvSpPr>
            <a:spLocks noGrp="1"/>
          </p:cNvSpPr>
          <p:nvPr>
            <p:ph type="body" sz="quarter" idx="13" hasCustomPrompt="1"/>
          </p:nvPr>
        </p:nvSpPr>
        <p:spPr>
          <a:xfrm>
            <a:off x="2220312" y="4631362"/>
            <a:ext cx="4389464" cy="467692"/>
          </a:xfrm>
        </p:spPr>
        <p:txBody>
          <a:bodyPr anchor="b">
            <a:normAutofit/>
          </a:bodyPr>
          <a:lstStyle>
            <a:lvl1pPr marL="0" indent="0">
              <a:buNone/>
              <a:defRPr sz="24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7" name="Rectangle 16">
            <a:extLst>
              <a:ext uri="{FF2B5EF4-FFF2-40B4-BE49-F238E27FC236}">
                <a16:creationId xmlns:a16="http://schemas.microsoft.com/office/drawing/2014/main" id="{A34FFA3B-A3E2-CD5B-9F33-27A7E2C6DE03}"/>
              </a:ext>
            </a:extLst>
          </p:cNvPr>
          <p:cNvSpPr/>
          <p:nvPr/>
        </p:nvSpPr>
        <p:spPr>
          <a:xfrm>
            <a:off x="580587" y="3133049"/>
            <a:ext cx="1376229" cy="77086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9" name="Rectangle 18">
            <a:extLst>
              <a:ext uri="{FF2B5EF4-FFF2-40B4-BE49-F238E27FC236}">
                <a16:creationId xmlns:a16="http://schemas.microsoft.com/office/drawing/2014/main" id="{2AD961B9-D067-9A2B-D449-FCFB4ABC2E52}"/>
              </a:ext>
            </a:extLst>
          </p:cNvPr>
          <p:cNvSpPr/>
          <p:nvPr/>
        </p:nvSpPr>
        <p:spPr>
          <a:xfrm>
            <a:off x="844083" y="2829486"/>
            <a:ext cx="1376229" cy="77086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20" name="Espace réservé du texte 2">
            <a:extLst>
              <a:ext uri="{FF2B5EF4-FFF2-40B4-BE49-F238E27FC236}">
                <a16:creationId xmlns:a16="http://schemas.microsoft.com/office/drawing/2014/main" id="{92682CF2-C6A9-AD72-6B69-68D1A0271952}"/>
              </a:ext>
            </a:extLst>
          </p:cNvPr>
          <p:cNvSpPr>
            <a:spLocks noGrp="1"/>
          </p:cNvSpPr>
          <p:nvPr>
            <p:ph type="body" sz="quarter" idx="12" hasCustomPrompt="1"/>
          </p:nvPr>
        </p:nvSpPr>
        <p:spPr>
          <a:xfrm>
            <a:off x="671695" y="3061283"/>
            <a:ext cx="1610592" cy="914400"/>
          </a:xfrm>
        </p:spPr>
        <p:txBody>
          <a:bodyPr anchor="b">
            <a:noAutofit/>
          </a:bodyPr>
          <a:lstStyle>
            <a:lvl1pPr marL="0" indent="0">
              <a:buNone/>
              <a:defRPr sz="60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1.1</a:t>
            </a:r>
          </a:p>
        </p:txBody>
      </p:sp>
      <p:sp>
        <p:nvSpPr>
          <p:cNvPr id="21" name="Titre 16">
            <a:extLst>
              <a:ext uri="{FF2B5EF4-FFF2-40B4-BE49-F238E27FC236}">
                <a16:creationId xmlns:a16="http://schemas.microsoft.com/office/drawing/2014/main" id="{143B0521-0324-FC0E-B275-2350121C82F6}"/>
              </a:ext>
            </a:extLst>
          </p:cNvPr>
          <p:cNvSpPr>
            <a:spLocks noGrp="1"/>
          </p:cNvSpPr>
          <p:nvPr>
            <p:ph type="title" hasCustomPrompt="1"/>
          </p:nvPr>
        </p:nvSpPr>
        <p:spPr>
          <a:xfrm>
            <a:off x="2220312" y="3783598"/>
            <a:ext cx="6398550" cy="847764"/>
          </a:xfrm>
          <a:prstGeom prst="rect">
            <a:avLst/>
          </a:prstGeom>
        </p:spPr>
        <p:txBody>
          <a:bodyPr anchor="t">
            <a:normAutofit/>
          </a:bodyPr>
          <a:lstStyle>
            <a:lvl1pPr>
              <a:defRPr sz="3600" b="0" i="0">
                <a:solidFill>
                  <a:schemeClr val="tx2"/>
                </a:solidFill>
                <a:latin typeface="Arial" panose="020B0604020202020204" pitchFamily="34" charset="0"/>
                <a:cs typeface="Arial" panose="020B0604020202020204" pitchFamily="34" charset="0"/>
              </a:defRPr>
            </a:lvl1pPr>
          </a:lstStyle>
          <a:p>
            <a:r>
              <a:rPr lang="fr-FR" sz="4000" dirty="0"/>
              <a:t>Modifiez le titre</a:t>
            </a:r>
          </a:p>
        </p:txBody>
      </p:sp>
    </p:spTree>
    <p:extLst>
      <p:ext uri="{BB962C8B-B14F-4D97-AF65-F5344CB8AC3E}">
        <p14:creationId xmlns:p14="http://schemas.microsoft.com/office/powerpoint/2010/main" val="3183030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ous intercalaire 2">
    <p:bg>
      <p:bgPr>
        <a:solidFill>
          <a:srgbClr val="FEF5EF"/>
        </a:solidFill>
        <a:effectLst/>
      </p:bgPr>
    </p:bg>
    <p:spTree>
      <p:nvGrpSpPr>
        <p:cNvPr id="1" name=""/>
        <p:cNvGrpSpPr/>
        <p:nvPr/>
      </p:nvGrpSpPr>
      <p:grpSpPr>
        <a:xfrm>
          <a:off x="0" y="0"/>
          <a:ext cx="0" cy="0"/>
          <a:chOff x="0" y="0"/>
          <a:chExt cx="0" cy="0"/>
        </a:xfrm>
      </p:grpSpPr>
      <p:pic>
        <p:nvPicPr>
          <p:cNvPr id="9" name="Image 8" descr="Une image contenant habits, personne, homme, intérieur&#10;&#10;Description générée automatiquement">
            <a:extLst>
              <a:ext uri="{FF2B5EF4-FFF2-40B4-BE49-F238E27FC236}">
                <a16:creationId xmlns:a16="http://schemas.microsoft.com/office/drawing/2014/main" id="{CBCA824F-9808-6660-AFBA-3CD25995EDE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69251" y="1527048"/>
            <a:ext cx="3930109" cy="4347330"/>
          </a:xfrm>
          <a:prstGeom prst="rect">
            <a:avLst/>
          </a:prstGeom>
        </p:spPr>
      </p:pic>
      <p:sp>
        <p:nvSpPr>
          <p:cNvPr id="4" name="Rectangle 3">
            <a:extLst>
              <a:ext uri="{FF2B5EF4-FFF2-40B4-BE49-F238E27FC236}">
                <a16:creationId xmlns:a16="http://schemas.microsoft.com/office/drawing/2014/main" id="{AF3ED3FA-2B58-9193-A478-579B52396655}"/>
              </a:ext>
            </a:extLst>
          </p:cNvPr>
          <p:cNvSpPr/>
          <p:nvPr/>
        </p:nvSpPr>
        <p:spPr>
          <a:xfrm>
            <a:off x="327479" y="1056240"/>
            <a:ext cx="2295186" cy="1939623"/>
          </a:xfrm>
          <a:prstGeom prst="rect">
            <a:avLst/>
          </a:prstGeom>
          <a:solidFill>
            <a:srgbClr val="FEF5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space réservé du texte 2">
            <a:extLst>
              <a:ext uri="{FF2B5EF4-FFF2-40B4-BE49-F238E27FC236}">
                <a16:creationId xmlns:a16="http://schemas.microsoft.com/office/drawing/2014/main" id="{2DB440AB-6163-A980-D468-DF43A0A457B8}"/>
              </a:ext>
            </a:extLst>
          </p:cNvPr>
          <p:cNvSpPr>
            <a:spLocks noGrp="1"/>
          </p:cNvSpPr>
          <p:nvPr>
            <p:ph type="body" sz="quarter" idx="13" hasCustomPrompt="1"/>
          </p:nvPr>
        </p:nvSpPr>
        <p:spPr>
          <a:xfrm>
            <a:off x="6572856" y="4265602"/>
            <a:ext cx="4389464" cy="467692"/>
          </a:xfrm>
        </p:spPr>
        <p:txBody>
          <a:bodyPr anchor="b">
            <a:normAutofit/>
          </a:bodyPr>
          <a:lstStyle>
            <a:lvl1pPr marL="0" indent="0">
              <a:buNone/>
              <a:defRPr sz="24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4" name="Rectangle 13">
            <a:extLst>
              <a:ext uri="{FF2B5EF4-FFF2-40B4-BE49-F238E27FC236}">
                <a16:creationId xmlns:a16="http://schemas.microsoft.com/office/drawing/2014/main" id="{2B0954B1-DA45-92EC-5918-DBB07E84E0FF}"/>
              </a:ext>
            </a:extLst>
          </p:cNvPr>
          <p:cNvSpPr/>
          <p:nvPr/>
        </p:nvSpPr>
        <p:spPr>
          <a:xfrm>
            <a:off x="4933131" y="2767289"/>
            <a:ext cx="1376229" cy="77086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5" name="Rectangle 14">
            <a:extLst>
              <a:ext uri="{FF2B5EF4-FFF2-40B4-BE49-F238E27FC236}">
                <a16:creationId xmlns:a16="http://schemas.microsoft.com/office/drawing/2014/main" id="{CA9F968B-4382-4E85-4AC9-5ECA627A821C}"/>
              </a:ext>
            </a:extLst>
          </p:cNvPr>
          <p:cNvSpPr/>
          <p:nvPr/>
        </p:nvSpPr>
        <p:spPr>
          <a:xfrm>
            <a:off x="5196627" y="2463726"/>
            <a:ext cx="1376229" cy="77086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6" name="Espace réservé du texte 2">
            <a:extLst>
              <a:ext uri="{FF2B5EF4-FFF2-40B4-BE49-F238E27FC236}">
                <a16:creationId xmlns:a16="http://schemas.microsoft.com/office/drawing/2014/main" id="{5ADF97E9-6DEF-8A34-3919-DD396C1FBE7D}"/>
              </a:ext>
            </a:extLst>
          </p:cNvPr>
          <p:cNvSpPr>
            <a:spLocks noGrp="1"/>
          </p:cNvSpPr>
          <p:nvPr>
            <p:ph type="body" sz="quarter" idx="12" hasCustomPrompt="1"/>
          </p:nvPr>
        </p:nvSpPr>
        <p:spPr>
          <a:xfrm>
            <a:off x="5024239" y="2695523"/>
            <a:ext cx="1610592" cy="914400"/>
          </a:xfrm>
        </p:spPr>
        <p:txBody>
          <a:bodyPr anchor="b">
            <a:noAutofit/>
          </a:bodyPr>
          <a:lstStyle>
            <a:lvl1pPr marL="0" indent="0">
              <a:buNone/>
              <a:defRPr sz="60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1.2</a:t>
            </a:r>
          </a:p>
        </p:txBody>
      </p:sp>
      <p:sp>
        <p:nvSpPr>
          <p:cNvPr id="17" name="Titre 16">
            <a:extLst>
              <a:ext uri="{FF2B5EF4-FFF2-40B4-BE49-F238E27FC236}">
                <a16:creationId xmlns:a16="http://schemas.microsoft.com/office/drawing/2014/main" id="{2D310E9B-8450-A668-FDAA-77F19A4FD5EB}"/>
              </a:ext>
            </a:extLst>
          </p:cNvPr>
          <p:cNvSpPr>
            <a:spLocks noGrp="1"/>
          </p:cNvSpPr>
          <p:nvPr>
            <p:ph type="title" hasCustomPrompt="1"/>
          </p:nvPr>
        </p:nvSpPr>
        <p:spPr>
          <a:xfrm>
            <a:off x="6572856" y="3417838"/>
            <a:ext cx="6398550" cy="847764"/>
          </a:xfrm>
          <a:prstGeom prst="rect">
            <a:avLst/>
          </a:prstGeom>
        </p:spPr>
        <p:txBody>
          <a:bodyPr anchor="t">
            <a:normAutofit/>
          </a:bodyPr>
          <a:lstStyle>
            <a:lvl1pPr>
              <a:defRPr sz="3600" b="0" i="0">
                <a:solidFill>
                  <a:schemeClr val="tx2"/>
                </a:solidFill>
                <a:latin typeface="Arial" panose="020B0604020202020204" pitchFamily="34" charset="0"/>
                <a:cs typeface="Arial" panose="020B0604020202020204" pitchFamily="34" charset="0"/>
              </a:defRPr>
            </a:lvl1pPr>
          </a:lstStyle>
          <a:p>
            <a:r>
              <a:rPr lang="fr-FR" sz="4000" dirty="0"/>
              <a:t>Modifiez le titre</a:t>
            </a:r>
          </a:p>
        </p:txBody>
      </p:sp>
    </p:spTree>
    <p:extLst>
      <p:ext uri="{BB962C8B-B14F-4D97-AF65-F5344CB8AC3E}">
        <p14:creationId xmlns:p14="http://schemas.microsoft.com/office/powerpoint/2010/main" val="1716918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ous intercalaire 3">
    <p:bg>
      <p:bgPr>
        <a:solidFill>
          <a:srgbClr val="FEF5EF"/>
        </a:solidFill>
        <a:effectLst/>
      </p:bgPr>
    </p:bg>
    <p:spTree>
      <p:nvGrpSpPr>
        <p:cNvPr id="1" name=""/>
        <p:cNvGrpSpPr/>
        <p:nvPr/>
      </p:nvGrpSpPr>
      <p:grpSpPr>
        <a:xfrm>
          <a:off x="0" y="0"/>
          <a:ext cx="0" cy="0"/>
          <a:chOff x="0" y="0"/>
          <a:chExt cx="0" cy="0"/>
        </a:xfrm>
      </p:grpSpPr>
      <p:pic>
        <p:nvPicPr>
          <p:cNvPr id="9" name="Image 8" descr="Une image contenant habits, personne, Visage humain, intérieur&#10;&#10;Description générée automatiquement">
            <a:extLst>
              <a:ext uri="{FF2B5EF4-FFF2-40B4-BE49-F238E27FC236}">
                <a16:creationId xmlns:a16="http://schemas.microsoft.com/office/drawing/2014/main" id="{EC6CCB66-6ACB-CE24-A506-CF501AAB0D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25458" y="481401"/>
            <a:ext cx="4887055" cy="3256932"/>
          </a:xfrm>
          <a:prstGeom prst="rect">
            <a:avLst/>
          </a:prstGeom>
        </p:spPr>
      </p:pic>
      <p:sp>
        <p:nvSpPr>
          <p:cNvPr id="7" name="Rectangle 6">
            <a:extLst>
              <a:ext uri="{FF2B5EF4-FFF2-40B4-BE49-F238E27FC236}">
                <a16:creationId xmlns:a16="http://schemas.microsoft.com/office/drawing/2014/main" id="{965CF2E9-0A2D-57EC-DB03-FB32BB128B33}"/>
              </a:ext>
            </a:extLst>
          </p:cNvPr>
          <p:cNvSpPr/>
          <p:nvPr/>
        </p:nvSpPr>
        <p:spPr>
          <a:xfrm>
            <a:off x="6373814" y="2754051"/>
            <a:ext cx="3791874" cy="1785690"/>
          </a:xfrm>
          <a:prstGeom prst="rect">
            <a:avLst/>
          </a:prstGeom>
          <a:solidFill>
            <a:srgbClr val="FEF5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texte 2">
            <a:extLst>
              <a:ext uri="{FF2B5EF4-FFF2-40B4-BE49-F238E27FC236}">
                <a16:creationId xmlns:a16="http://schemas.microsoft.com/office/drawing/2014/main" id="{D7578399-513C-9514-9D5D-4948893E18A0}"/>
              </a:ext>
            </a:extLst>
          </p:cNvPr>
          <p:cNvSpPr>
            <a:spLocks noGrp="1"/>
          </p:cNvSpPr>
          <p:nvPr>
            <p:ph type="body" sz="quarter" idx="13" hasCustomPrompt="1"/>
          </p:nvPr>
        </p:nvSpPr>
        <p:spPr>
          <a:xfrm>
            <a:off x="2220312" y="4631362"/>
            <a:ext cx="4389464" cy="467692"/>
          </a:xfrm>
        </p:spPr>
        <p:txBody>
          <a:bodyPr anchor="b">
            <a:normAutofit/>
          </a:bodyPr>
          <a:lstStyle>
            <a:lvl1pPr marL="0" indent="0">
              <a:buNone/>
              <a:defRPr sz="24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5" name="Rectangle 4">
            <a:extLst>
              <a:ext uri="{FF2B5EF4-FFF2-40B4-BE49-F238E27FC236}">
                <a16:creationId xmlns:a16="http://schemas.microsoft.com/office/drawing/2014/main" id="{BA90C524-05C7-DFBF-5435-C0773F7D4255}"/>
              </a:ext>
            </a:extLst>
          </p:cNvPr>
          <p:cNvSpPr/>
          <p:nvPr/>
        </p:nvSpPr>
        <p:spPr>
          <a:xfrm>
            <a:off x="580587" y="3133049"/>
            <a:ext cx="1376229" cy="77086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8" name="Rectangle 7">
            <a:extLst>
              <a:ext uri="{FF2B5EF4-FFF2-40B4-BE49-F238E27FC236}">
                <a16:creationId xmlns:a16="http://schemas.microsoft.com/office/drawing/2014/main" id="{689134A9-8FCD-52C8-3C86-97C3B4C31A7F}"/>
              </a:ext>
            </a:extLst>
          </p:cNvPr>
          <p:cNvSpPr/>
          <p:nvPr/>
        </p:nvSpPr>
        <p:spPr>
          <a:xfrm>
            <a:off x="844083" y="2829486"/>
            <a:ext cx="1376229" cy="77086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1" name="Espace réservé du texte 2">
            <a:extLst>
              <a:ext uri="{FF2B5EF4-FFF2-40B4-BE49-F238E27FC236}">
                <a16:creationId xmlns:a16="http://schemas.microsoft.com/office/drawing/2014/main" id="{23846866-74A9-D5D1-D9ED-981B0E254072}"/>
              </a:ext>
            </a:extLst>
          </p:cNvPr>
          <p:cNvSpPr>
            <a:spLocks noGrp="1"/>
          </p:cNvSpPr>
          <p:nvPr>
            <p:ph type="body" sz="quarter" idx="12" hasCustomPrompt="1"/>
          </p:nvPr>
        </p:nvSpPr>
        <p:spPr>
          <a:xfrm>
            <a:off x="671695" y="3061283"/>
            <a:ext cx="1610592" cy="914400"/>
          </a:xfrm>
        </p:spPr>
        <p:txBody>
          <a:bodyPr anchor="b">
            <a:noAutofit/>
          </a:bodyPr>
          <a:lstStyle>
            <a:lvl1pPr marL="0" indent="0">
              <a:buNone/>
              <a:defRPr sz="60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1.3</a:t>
            </a:r>
          </a:p>
        </p:txBody>
      </p:sp>
      <p:sp>
        <p:nvSpPr>
          <p:cNvPr id="12" name="Titre 16">
            <a:extLst>
              <a:ext uri="{FF2B5EF4-FFF2-40B4-BE49-F238E27FC236}">
                <a16:creationId xmlns:a16="http://schemas.microsoft.com/office/drawing/2014/main" id="{FA253891-BE30-46A8-A95D-4009BA03C91B}"/>
              </a:ext>
            </a:extLst>
          </p:cNvPr>
          <p:cNvSpPr>
            <a:spLocks noGrp="1"/>
          </p:cNvSpPr>
          <p:nvPr>
            <p:ph type="title" hasCustomPrompt="1"/>
          </p:nvPr>
        </p:nvSpPr>
        <p:spPr>
          <a:xfrm>
            <a:off x="2220312" y="3783598"/>
            <a:ext cx="6398550" cy="847764"/>
          </a:xfrm>
          <a:prstGeom prst="rect">
            <a:avLst/>
          </a:prstGeom>
        </p:spPr>
        <p:txBody>
          <a:bodyPr anchor="t">
            <a:normAutofit/>
          </a:bodyPr>
          <a:lstStyle>
            <a:lvl1pPr>
              <a:defRPr sz="3600" b="0" i="0">
                <a:solidFill>
                  <a:schemeClr val="tx2"/>
                </a:solidFill>
                <a:latin typeface="Arial" panose="020B0604020202020204" pitchFamily="34" charset="0"/>
                <a:cs typeface="Arial" panose="020B0604020202020204" pitchFamily="34" charset="0"/>
              </a:defRPr>
            </a:lvl1pPr>
          </a:lstStyle>
          <a:p>
            <a:r>
              <a:rPr lang="fr-FR" sz="4000" dirty="0"/>
              <a:t>Modifiez le titre</a:t>
            </a:r>
          </a:p>
        </p:txBody>
      </p:sp>
    </p:spTree>
    <p:extLst>
      <p:ext uri="{BB962C8B-B14F-4D97-AF65-F5344CB8AC3E}">
        <p14:creationId xmlns:p14="http://schemas.microsoft.com/office/powerpoint/2010/main" val="157117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ous intercalaire 4">
    <p:bg>
      <p:bgPr>
        <a:solidFill>
          <a:srgbClr val="FEF5EF"/>
        </a:solidFill>
        <a:effectLst/>
      </p:bgPr>
    </p:bg>
    <p:spTree>
      <p:nvGrpSpPr>
        <p:cNvPr id="1" name=""/>
        <p:cNvGrpSpPr/>
        <p:nvPr/>
      </p:nvGrpSpPr>
      <p:grpSpPr>
        <a:xfrm>
          <a:off x="0" y="0"/>
          <a:ext cx="0" cy="0"/>
          <a:chOff x="0" y="0"/>
          <a:chExt cx="0" cy="0"/>
        </a:xfrm>
      </p:grpSpPr>
      <p:pic>
        <p:nvPicPr>
          <p:cNvPr id="9" name="Image 8" descr="Une image contenant Visage humain, habits, personne, homme&#10;&#10;Description générée automatiquement">
            <a:extLst>
              <a:ext uri="{FF2B5EF4-FFF2-40B4-BE49-F238E27FC236}">
                <a16:creationId xmlns:a16="http://schemas.microsoft.com/office/drawing/2014/main" id="{898230DA-CEB6-7B50-DC1C-A09F3231D36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12478" y="886630"/>
            <a:ext cx="3406032" cy="4549766"/>
          </a:xfrm>
          <a:prstGeom prst="rect">
            <a:avLst/>
          </a:prstGeom>
        </p:spPr>
      </p:pic>
      <p:sp>
        <p:nvSpPr>
          <p:cNvPr id="4" name="Rectangle 3">
            <a:extLst>
              <a:ext uri="{FF2B5EF4-FFF2-40B4-BE49-F238E27FC236}">
                <a16:creationId xmlns:a16="http://schemas.microsoft.com/office/drawing/2014/main" id="{AF3ED3FA-2B58-9193-A478-579B52396655}"/>
              </a:ext>
            </a:extLst>
          </p:cNvPr>
          <p:cNvSpPr/>
          <p:nvPr/>
        </p:nvSpPr>
        <p:spPr>
          <a:xfrm>
            <a:off x="322203" y="4927699"/>
            <a:ext cx="1666798" cy="1387991"/>
          </a:xfrm>
          <a:prstGeom prst="rect">
            <a:avLst/>
          </a:prstGeom>
          <a:solidFill>
            <a:srgbClr val="FEF5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1822C8A4-0656-886E-6932-D1956DACBE8E}"/>
              </a:ext>
            </a:extLst>
          </p:cNvPr>
          <p:cNvSpPr/>
          <p:nvPr/>
        </p:nvSpPr>
        <p:spPr>
          <a:xfrm>
            <a:off x="3340754" y="552877"/>
            <a:ext cx="1376229" cy="2063261"/>
          </a:xfrm>
          <a:prstGeom prst="rect">
            <a:avLst/>
          </a:prstGeom>
          <a:solidFill>
            <a:srgbClr val="FEF5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Espace réservé du texte 2">
            <a:extLst>
              <a:ext uri="{FF2B5EF4-FFF2-40B4-BE49-F238E27FC236}">
                <a16:creationId xmlns:a16="http://schemas.microsoft.com/office/drawing/2014/main" id="{5DD7A2F6-1F31-D20B-4014-21493C6E73B9}"/>
              </a:ext>
            </a:extLst>
          </p:cNvPr>
          <p:cNvSpPr>
            <a:spLocks noGrp="1"/>
          </p:cNvSpPr>
          <p:nvPr>
            <p:ph type="body" sz="quarter" idx="13" hasCustomPrompt="1"/>
          </p:nvPr>
        </p:nvSpPr>
        <p:spPr>
          <a:xfrm>
            <a:off x="6096000" y="4460007"/>
            <a:ext cx="4389464" cy="467692"/>
          </a:xfrm>
        </p:spPr>
        <p:txBody>
          <a:bodyPr anchor="b">
            <a:normAutofit/>
          </a:bodyPr>
          <a:lstStyle>
            <a:lvl1pPr marL="0" indent="0">
              <a:buNone/>
              <a:defRPr sz="24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5" name="Rectangle 14">
            <a:extLst>
              <a:ext uri="{FF2B5EF4-FFF2-40B4-BE49-F238E27FC236}">
                <a16:creationId xmlns:a16="http://schemas.microsoft.com/office/drawing/2014/main" id="{36692056-4BDF-AF15-226B-58E27A2DC80D}"/>
              </a:ext>
            </a:extLst>
          </p:cNvPr>
          <p:cNvSpPr/>
          <p:nvPr/>
        </p:nvSpPr>
        <p:spPr>
          <a:xfrm>
            <a:off x="4456275" y="2961694"/>
            <a:ext cx="1376229" cy="77086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6" name="Rectangle 15">
            <a:extLst>
              <a:ext uri="{FF2B5EF4-FFF2-40B4-BE49-F238E27FC236}">
                <a16:creationId xmlns:a16="http://schemas.microsoft.com/office/drawing/2014/main" id="{FDC3AEA2-CBE8-776B-F036-D700DF04DD76}"/>
              </a:ext>
            </a:extLst>
          </p:cNvPr>
          <p:cNvSpPr/>
          <p:nvPr/>
        </p:nvSpPr>
        <p:spPr>
          <a:xfrm>
            <a:off x="4719771" y="2658131"/>
            <a:ext cx="1376229" cy="77086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7" name="Espace réservé du texte 2">
            <a:extLst>
              <a:ext uri="{FF2B5EF4-FFF2-40B4-BE49-F238E27FC236}">
                <a16:creationId xmlns:a16="http://schemas.microsoft.com/office/drawing/2014/main" id="{9E22AB51-841C-7DDA-60DD-BF8D6F7DF6BB}"/>
              </a:ext>
            </a:extLst>
          </p:cNvPr>
          <p:cNvSpPr>
            <a:spLocks noGrp="1"/>
          </p:cNvSpPr>
          <p:nvPr>
            <p:ph type="body" sz="quarter" idx="12" hasCustomPrompt="1"/>
          </p:nvPr>
        </p:nvSpPr>
        <p:spPr>
          <a:xfrm>
            <a:off x="4547383" y="2889928"/>
            <a:ext cx="1610592" cy="914400"/>
          </a:xfrm>
        </p:spPr>
        <p:txBody>
          <a:bodyPr anchor="b">
            <a:noAutofit/>
          </a:bodyPr>
          <a:lstStyle>
            <a:lvl1pPr marL="0" indent="0">
              <a:buNone/>
              <a:defRPr sz="60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1.4</a:t>
            </a:r>
          </a:p>
        </p:txBody>
      </p:sp>
      <p:sp>
        <p:nvSpPr>
          <p:cNvPr id="18" name="Titre 16">
            <a:extLst>
              <a:ext uri="{FF2B5EF4-FFF2-40B4-BE49-F238E27FC236}">
                <a16:creationId xmlns:a16="http://schemas.microsoft.com/office/drawing/2014/main" id="{A64C13C0-92D4-C16E-0FF9-24A123EBF40A}"/>
              </a:ext>
            </a:extLst>
          </p:cNvPr>
          <p:cNvSpPr>
            <a:spLocks noGrp="1"/>
          </p:cNvSpPr>
          <p:nvPr>
            <p:ph type="title" hasCustomPrompt="1"/>
          </p:nvPr>
        </p:nvSpPr>
        <p:spPr>
          <a:xfrm>
            <a:off x="6096000" y="3612243"/>
            <a:ext cx="6398550" cy="847764"/>
          </a:xfrm>
          <a:prstGeom prst="rect">
            <a:avLst/>
          </a:prstGeom>
        </p:spPr>
        <p:txBody>
          <a:bodyPr anchor="t">
            <a:normAutofit/>
          </a:bodyPr>
          <a:lstStyle>
            <a:lvl1pPr>
              <a:defRPr sz="3600" b="0" i="0">
                <a:solidFill>
                  <a:schemeClr val="tx2"/>
                </a:solidFill>
                <a:latin typeface="Arial" panose="020B0604020202020204" pitchFamily="34" charset="0"/>
                <a:cs typeface="Arial" panose="020B0604020202020204" pitchFamily="34" charset="0"/>
              </a:defRPr>
            </a:lvl1pPr>
          </a:lstStyle>
          <a:p>
            <a:r>
              <a:rPr lang="fr-FR" sz="4000" dirty="0"/>
              <a:t>Modifiez le titre</a:t>
            </a:r>
          </a:p>
        </p:txBody>
      </p:sp>
    </p:spTree>
    <p:extLst>
      <p:ext uri="{BB962C8B-B14F-4D97-AF65-F5344CB8AC3E}">
        <p14:creationId xmlns:p14="http://schemas.microsoft.com/office/powerpoint/2010/main" val="3908380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ge intérieure">
    <p:spTree>
      <p:nvGrpSpPr>
        <p:cNvPr id="1" name=""/>
        <p:cNvGrpSpPr/>
        <p:nvPr/>
      </p:nvGrpSpPr>
      <p:grpSpPr>
        <a:xfrm>
          <a:off x="0" y="0"/>
          <a:ext cx="0" cy="0"/>
          <a:chOff x="0" y="0"/>
          <a:chExt cx="0" cy="0"/>
        </a:xfrm>
      </p:grpSpPr>
      <p:sp>
        <p:nvSpPr>
          <p:cNvPr id="12" name="Espace réservé du texte 17">
            <a:extLst>
              <a:ext uri="{FF2B5EF4-FFF2-40B4-BE49-F238E27FC236}">
                <a16:creationId xmlns:a16="http://schemas.microsoft.com/office/drawing/2014/main" id="{2DDFC932-6666-A923-693F-607640B653F0}"/>
              </a:ext>
            </a:extLst>
          </p:cNvPr>
          <p:cNvSpPr>
            <a:spLocks noGrp="1"/>
          </p:cNvSpPr>
          <p:nvPr>
            <p:ph type="body" sz="quarter" idx="13" hasCustomPrompt="1"/>
          </p:nvPr>
        </p:nvSpPr>
        <p:spPr>
          <a:xfrm>
            <a:off x="838200" y="300096"/>
            <a:ext cx="7653867" cy="515129"/>
          </a:xfrm>
        </p:spPr>
        <p:txBody>
          <a:bodyPr lIns="0" rIns="0">
            <a:normAutofit/>
          </a:bodyPr>
          <a:lstStyle>
            <a:lvl1pPr marL="0" indent="0">
              <a:buNone/>
              <a:defRPr sz="2800" b="1" i="0">
                <a:solidFill>
                  <a:schemeClr val="bg2"/>
                </a:solidFill>
                <a:latin typeface="Arial" panose="020B0604020202020204" pitchFamily="34" charset="0"/>
                <a:cs typeface="Arial" panose="020B0604020202020204" pitchFamily="34" charset="0"/>
              </a:defRPr>
            </a:lvl1pPr>
          </a:lstStyle>
          <a:p>
            <a:pPr lvl="0"/>
            <a:r>
              <a:rPr lang="fr-FR" dirty="0"/>
              <a:t>Modifiez le titre</a:t>
            </a:r>
          </a:p>
        </p:txBody>
      </p:sp>
      <p:sp>
        <p:nvSpPr>
          <p:cNvPr id="13" name="Espace réservé du texte 9">
            <a:extLst>
              <a:ext uri="{FF2B5EF4-FFF2-40B4-BE49-F238E27FC236}">
                <a16:creationId xmlns:a16="http://schemas.microsoft.com/office/drawing/2014/main" id="{B26512C8-1068-071E-C622-39BDDD3B6DCB}"/>
              </a:ext>
            </a:extLst>
          </p:cNvPr>
          <p:cNvSpPr>
            <a:spLocks noGrp="1"/>
          </p:cNvSpPr>
          <p:nvPr>
            <p:ph type="body" sz="quarter" idx="14" hasCustomPrompt="1"/>
          </p:nvPr>
        </p:nvSpPr>
        <p:spPr>
          <a:xfrm>
            <a:off x="838200" y="1335718"/>
            <a:ext cx="10998888" cy="3238756"/>
          </a:xfrm>
        </p:spPr>
        <p:txBody>
          <a:bodyPr lIns="0" rIns="0">
            <a:normAutofit/>
          </a:bodyPr>
          <a:lstStyle>
            <a:lvl1pPr marL="0" indent="0" defTabSz="180000">
              <a:lnSpc>
                <a:spcPct val="100000"/>
              </a:lnSpc>
              <a:spcBef>
                <a:spcPts val="0"/>
              </a:spcBef>
              <a:buClr>
                <a:schemeClr val="bg2"/>
              </a:buClr>
              <a:buFont typeface="Wingdings" panose="05000000000000000000" pitchFamily="2" charset="2"/>
              <a:buNone/>
              <a:defRPr sz="1400" b="0" i="0">
                <a:solidFill>
                  <a:schemeClr val="tx1"/>
                </a:solidFill>
                <a:latin typeface="Arial" panose="020B0604020202020204" pitchFamily="34" charset="0"/>
                <a:cs typeface="Arial" panose="020B0604020202020204" pitchFamily="34" charset="0"/>
              </a:defRPr>
            </a:lvl1pPr>
          </a:lstStyle>
          <a:p>
            <a:pPr lvl="0"/>
            <a:r>
              <a:rPr lang="fr-FR" dirty="0"/>
              <a:t>Texte courant</a:t>
            </a:r>
          </a:p>
        </p:txBody>
      </p:sp>
      <p:sp>
        <p:nvSpPr>
          <p:cNvPr id="8" name="ZoneTexte 7">
            <a:extLst>
              <a:ext uri="{FF2B5EF4-FFF2-40B4-BE49-F238E27FC236}">
                <a16:creationId xmlns:a16="http://schemas.microsoft.com/office/drawing/2014/main" id="{AE366E40-447B-205E-CBC1-B2B101DAE6C3}"/>
              </a:ext>
            </a:extLst>
          </p:cNvPr>
          <p:cNvSpPr txBox="1"/>
          <p:nvPr/>
        </p:nvSpPr>
        <p:spPr>
          <a:xfrm>
            <a:off x="297288" y="6356350"/>
            <a:ext cx="609693" cy="338554"/>
          </a:xfrm>
          <a:prstGeom prst="rect">
            <a:avLst/>
          </a:prstGeom>
          <a:noFill/>
        </p:spPr>
        <p:txBody>
          <a:bodyPr wrap="square" rtlCol="0">
            <a:spAutoFit/>
          </a:bodyPr>
          <a:lstStyle/>
          <a:p>
            <a:pPr algn="l"/>
            <a:fld id="{AE08F245-9CEE-1146-80B8-43EA15F37FBC}" type="slidenum">
              <a:rPr lang="fr-FR" sz="1600" b="0" i="0" smtClean="0">
                <a:solidFill>
                  <a:schemeClr val="tx1">
                    <a:lumMod val="50000"/>
                    <a:lumOff val="50000"/>
                  </a:schemeClr>
                </a:solidFill>
                <a:latin typeface="Arial" panose="020B0604020202020204" pitchFamily="34" charset="0"/>
                <a:cs typeface="Arial" panose="020B0604020202020204" pitchFamily="34" charset="0"/>
              </a:rPr>
              <a:pPr algn="l"/>
              <a:t>‹N°›</a:t>
            </a:fld>
            <a:endParaRPr lang="fr-FR" sz="1600" b="0" i="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B89E43B-80E0-00EC-2EA8-92CF2C9D93E9}"/>
              </a:ext>
            </a:extLst>
          </p:cNvPr>
          <p:cNvSpPr/>
          <p:nvPr/>
        </p:nvSpPr>
        <p:spPr>
          <a:xfrm>
            <a:off x="11173267" y="302597"/>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5" name="Espace réservé du texte 2">
            <a:extLst>
              <a:ext uri="{FF2B5EF4-FFF2-40B4-BE49-F238E27FC236}">
                <a16:creationId xmlns:a16="http://schemas.microsoft.com/office/drawing/2014/main" id="{54373F05-D5B3-5750-6367-52F603788C5E}"/>
              </a:ext>
            </a:extLst>
          </p:cNvPr>
          <p:cNvSpPr>
            <a:spLocks noGrp="1"/>
          </p:cNvSpPr>
          <p:nvPr>
            <p:ph type="body" sz="quarter" idx="17" hasCustomPrompt="1"/>
          </p:nvPr>
        </p:nvSpPr>
        <p:spPr>
          <a:xfrm>
            <a:off x="838201" y="840831"/>
            <a:ext cx="7653866" cy="302254"/>
          </a:xfrm>
        </p:spPr>
        <p:txBody>
          <a:bodyPr lIns="0" rIns="0" anchor="ctr" anchorCtr="0">
            <a:noAutofit/>
          </a:bodyPr>
          <a:lstStyle>
            <a:lvl1pPr marL="0" indent="0">
              <a:buNone/>
              <a:defRPr sz="1800">
                <a:solidFill>
                  <a:schemeClr val="accent5"/>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4" name="Rectangle 13">
            <a:extLst>
              <a:ext uri="{FF2B5EF4-FFF2-40B4-BE49-F238E27FC236}">
                <a16:creationId xmlns:a16="http://schemas.microsoft.com/office/drawing/2014/main" id="{05D00402-959A-F15F-3E54-1DB2FC5D164F}"/>
              </a:ext>
            </a:extLst>
          </p:cNvPr>
          <p:cNvSpPr/>
          <p:nvPr/>
        </p:nvSpPr>
        <p:spPr>
          <a:xfrm>
            <a:off x="10546644" y="478395"/>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Tree>
    <p:extLst>
      <p:ext uri="{BB962C8B-B14F-4D97-AF65-F5344CB8AC3E}">
        <p14:creationId xmlns:p14="http://schemas.microsoft.com/office/powerpoint/2010/main" val="3064298303"/>
      </p:ext>
    </p:extLst>
  </p:cSld>
  <p:clrMapOvr>
    <a:masterClrMapping/>
  </p:clrMapOvr>
  <p:extLst>
    <p:ext uri="{DCECCB84-F9BA-43D5-87BE-67443E8EF086}">
      <p15:sldGuideLst xmlns:p15="http://schemas.microsoft.com/office/powerpoint/2012/main">
        <p15:guide id="1" orient="horz" pos="18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5" name="Espace réservé du texte 3">
            <a:extLst>
              <a:ext uri="{FF2B5EF4-FFF2-40B4-BE49-F238E27FC236}">
                <a16:creationId xmlns:a16="http://schemas.microsoft.com/office/drawing/2014/main" id="{6EDB6FD0-9189-C24B-0E39-D2261100C342}"/>
              </a:ext>
            </a:extLst>
          </p:cNvPr>
          <p:cNvSpPr>
            <a:spLocks noGrp="1"/>
          </p:cNvSpPr>
          <p:nvPr>
            <p:ph type="body" sz="half" idx="2" hasCustomPrompt="1"/>
          </p:nvPr>
        </p:nvSpPr>
        <p:spPr>
          <a:xfrm>
            <a:off x="839788" y="2057400"/>
            <a:ext cx="3932237" cy="37141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Texte courant</a:t>
            </a:r>
          </a:p>
        </p:txBody>
      </p:sp>
      <p:sp>
        <p:nvSpPr>
          <p:cNvPr id="6" name="ZoneTexte 5">
            <a:extLst>
              <a:ext uri="{FF2B5EF4-FFF2-40B4-BE49-F238E27FC236}">
                <a16:creationId xmlns:a16="http://schemas.microsoft.com/office/drawing/2014/main" id="{F1562B30-87F7-96C8-8F26-E019756FF1F1}"/>
              </a:ext>
            </a:extLst>
          </p:cNvPr>
          <p:cNvSpPr txBox="1"/>
          <p:nvPr/>
        </p:nvSpPr>
        <p:spPr>
          <a:xfrm>
            <a:off x="297288" y="6356350"/>
            <a:ext cx="609693" cy="338554"/>
          </a:xfrm>
          <a:prstGeom prst="rect">
            <a:avLst/>
          </a:prstGeom>
          <a:noFill/>
        </p:spPr>
        <p:txBody>
          <a:bodyPr wrap="square" rtlCol="0">
            <a:spAutoFit/>
          </a:bodyPr>
          <a:lstStyle/>
          <a:p>
            <a:pPr algn="l"/>
            <a:fld id="{AE08F245-9CEE-1146-80B8-43EA15F37FBC}" type="slidenum">
              <a:rPr lang="fr-FR" sz="1600" b="0" i="0" smtClean="0">
                <a:solidFill>
                  <a:schemeClr val="tx1">
                    <a:lumMod val="50000"/>
                    <a:lumOff val="50000"/>
                  </a:schemeClr>
                </a:solidFill>
                <a:latin typeface="Arial" panose="020B0604020202020204" pitchFamily="34" charset="0"/>
                <a:cs typeface="Arial" panose="020B0604020202020204" pitchFamily="34" charset="0"/>
              </a:rPr>
              <a:pPr algn="l"/>
              <a:t>‹N°›</a:t>
            </a:fld>
            <a:endParaRPr lang="fr-FR" sz="1600" b="0" i="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40045840-4179-50E9-3696-5EE19D15FCBB}"/>
              </a:ext>
            </a:extLst>
          </p:cNvPr>
          <p:cNvSpPr>
            <a:spLocks noGrp="1"/>
          </p:cNvSpPr>
          <p:nvPr>
            <p:ph idx="17"/>
          </p:nvPr>
        </p:nvSpPr>
        <p:spPr>
          <a:xfrm>
            <a:off x="5053782" y="1576069"/>
            <a:ext cx="6132870" cy="4167507"/>
          </a:xfrm>
        </p:spPr>
        <p:txBody>
          <a:bodyPr>
            <a:normAutofit/>
          </a:bodyPr>
          <a:lstStyle>
            <a:lvl1pPr marL="0" indent="0">
              <a:buNone/>
              <a:defRPr sz="1600" b="0" i="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p:txBody>
      </p:sp>
      <p:sp>
        <p:nvSpPr>
          <p:cNvPr id="4" name="Espace réservé du texte 17">
            <a:extLst>
              <a:ext uri="{FF2B5EF4-FFF2-40B4-BE49-F238E27FC236}">
                <a16:creationId xmlns:a16="http://schemas.microsoft.com/office/drawing/2014/main" id="{03445C90-16E9-F80A-3029-6B2D3F1EE21F}"/>
              </a:ext>
            </a:extLst>
          </p:cNvPr>
          <p:cNvSpPr>
            <a:spLocks noGrp="1"/>
          </p:cNvSpPr>
          <p:nvPr>
            <p:ph type="body" sz="quarter" idx="13" hasCustomPrompt="1"/>
          </p:nvPr>
        </p:nvSpPr>
        <p:spPr>
          <a:xfrm>
            <a:off x="838200" y="601941"/>
            <a:ext cx="3932237" cy="974128"/>
          </a:xfrm>
        </p:spPr>
        <p:txBody>
          <a:bodyPr>
            <a:normAutofit/>
          </a:bodyPr>
          <a:lstStyle>
            <a:lvl1pPr marL="0" indent="0">
              <a:buNone/>
              <a:defRPr sz="2800" b="1" i="0">
                <a:solidFill>
                  <a:schemeClr val="bg2"/>
                </a:solidFill>
                <a:latin typeface="Arial" panose="020B0604020202020204" pitchFamily="34" charset="0"/>
                <a:cs typeface="Arial" panose="020B0604020202020204" pitchFamily="34" charset="0"/>
              </a:defRPr>
            </a:lvl1pPr>
          </a:lstStyle>
          <a:p>
            <a:pPr lvl="0"/>
            <a:r>
              <a:rPr lang="fr-FR" dirty="0"/>
              <a:t>Modifiez le titre</a:t>
            </a:r>
          </a:p>
        </p:txBody>
      </p:sp>
      <p:sp>
        <p:nvSpPr>
          <p:cNvPr id="8" name="Espace réservé du texte 2">
            <a:extLst>
              <a:ext uri="{FF2B5EF4-FFF2-40B4-BE49-F238E27FC236}">
                <a16:creationId xmlns:a16="http://schemas.microsoft.com/office/drawing/2014/main" id="{34BE6031-7A6F-6A37-94AE-6718C25BD36E}"/>
              </a:ext>
            </a:extLst>
          </p:cNvPr>
          <p:cNvSpPr>
            <a:spLocks noGrp="1"/>
          </p:cNvSpPr>
          <p:nvPr>
            <p:ph type="body" sz="quarter" idx="18" hasCustomPrompt="1"/>
          </p:nvPr>
        </p:nvSpPr>
        <p:spPr>
          <a:xfrm>
            <a:off x="838200" y="1576069"/>
            <a:ext cx="3932237" cy="467692"/>
          </a:xfrm>
        </p:spPr>
        <p:txBody>
          <a:bodyPr anchor="b">
            <a:normAutofit/>
          </a:bodyPr>
          <a:lstStyle>
            <a:lvl1pPr marL="0" indent="0">
              <a:buNone/>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9" name="Rectangle 8">
            <a:extLst>
              <a:ext uri="{FF2B5EF4-FFF2-40B4-BE49-F238E27FC236}">
                <a16:creationId xmlns:a16="http://schemas.microsoft.com/office/drawing/2014/main" id="{0D25A43B-BC3E-437C-2480-A77659F6EE4B}"/>
              </a:ext>
            </a:extLst>
          </p:cNvPr>
          <p:cNvSpPr/>
          <p:nvPr/>
        </p:nvSpPr>
        <p:spPr>
          <a:xfrm>
            <a:off x="11173267" y="302597"/>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12" name="Rectangle 11">
            <a:extLst>
              <a:ext uri="{FF2B5EF4-FFF2-40B4-BE49-F238E27FC236}">
                <a16:creationId xmlns:a16="http://schemas.microsoft.com/office/drawing/2014/main" id="{A8A0D969-49FF-E06F-81AF-6DF057EEAA3E}"/>
              </a:ext>
            </a:extLst>
          </p:cNvPr>
          <p:cNvSpPr/>
          <p:nvPr/>
        </p:nvSpPr>
        <p:spPr>
          <a:xfrm>
            <a:off x="10546644" y="478395"/>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13" name="Espace réservé du texte 5">
            <a:extLst>
              <a:ext uri="{FF2B5EF4-FFF2-40B4-BE49-F238E27FC236}">
                <a16:creationId xmlns:a16="http://schemas.microsoft.com/office/drawing/2014/main" id="{EA270ED7-72AF-BC9F-573F-CA6063DB2F95}"/>
              </a:ext>
            </a:extLst>
          </p:cNvPr>
          <p:cNvSpPr>
            <a:spLocks noGrp="1"/>
          </p:cNvSpPr>
          <p:nvPr>
            <p:ph type="body" sz="quarter" idx="16" hasCustomPrompt="1"/>
          </p:nvPr>
        </p:nvSpPr>
        <p:spPr>
          <a:xfrm>
            <a:off x="10924274" y="545447"/>
            <a:ext cx="580903" cy="328579"/>
          </a:xfrm>
        </p:spPr>
        <p:txBody>
          <a:bodyPr>
            <a:noAutofit/>
          </a:bodyPr>
          <a:lstStyle>
            <a:lvl1pPr marL="0" indent="0" algn="r">
              <a:buNone/>
              <a:defRPr sz="1800" b="1">
                <a:solidFill>
                  <a:schemeClr val="bg1"/>
                </a:solidFill>
              </a:defRPr>
            </a:lvl1pPr>
            <a:lvl2pPr>
              <a:defRPr sz="2000" b="1"/>
            </a:lvl2pPr>
            <a:lvl3pPr>
              <a:defRPr sz="2000" b="1"/>
            </a:lvl3pPr>
            <a:lvl4pPr>
              <a:defRPr sz="2000" b="1"/>
            </a:lvl4pPr>
            <a:lvl5pPr>
              <a:defRPr sz="2000" b="1"/>
            </a:lvl5pPr>
          </a:lstStyle>
          <a:p>
            <a:pPr algn="r"/>
            <a:r>
              <a:rPr lang="fr-FR" sz="2000" dirty="0">
                <a:solidFill>
                  <a:schemeClr val="bg1"/>
                </a:solidFill>
              </a:rPr>
              <a:t>1.1</a:t>
            </a:r>
          </a:p>
        </p:txBody>
      </p:sp>
    </p:spTree>
    <p:extLst>
      <p:ext uri="{BB962C8B-B14F-4D97-AF65-F5344CB8AC3E}">
        <p14:creationId xmlns:p14="http://schemas.microsoft.com/office/powerpoint/2010/main" val="1374406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to">
    <p:spTree>
      <p:nvGrpSpPr>
        <p:cNvPr id="1" name=""/>
        <p:cNvGrpSpPr/>
        <p:nvPr/>
      </p:nvGrpSpPr>
      <p:grpSpPr>
        <a:xfrm>
          <a:off x="0" y="0"/>
          <a:ext cx="0" cy="0"/>
          <a:chOff x="0" y="0"/>
          <a:chExt cx="0" cy="0"/>
        </a:xfrm>
      </p:grpSpPr>
      <p:sp>
        <p:nvSpPr>
          <p:cNvPr id="12" name="Espace réservé du texte 17">
            <a:extLst>
              <a:ext uri="{FF2B5EF4-FFF2-40B4-BE49-F238E27FC236}">
                <a16:creationId xmlns:a16="http://schemas.microsoft.com/office/drawing/2014/main" id="{2DDFC932-6666-A923-693F-607640B653F0}"/>
              </a:ext>
            </a:extLst>
          </p:cNvPr>
          <p:cNvSpPr>
            <a:spLocks noGrp="1"/>
          </p:cNvSpPr>
          <p:nvPr>
            <p:ph type="body" sz="quarter" idx="13" hasCustomPrompt="1"/>
          </p:nvPr>
        </p:nvSpPr>
        <p:spPr>
          <a:xfrm>
            <a:off x="838200" y="601941"/>
            <a:ext cx="7653867" cy="515129"/>
          </a:xfrm>
        </p:spPr>
        <p:txBody>
          <a:bodyPr>
            <a:normAutofit/>
          </a:bodyPr>
          <a:lstStyle>
            <a:lvl1pPr marL="0" indent="0">
              <a:buNone/>
              <a:defRPr sz="2800" b="1" i="0">
                <a:solidFill>
                  <a:schemeClr val="bg2"/>
                </a:solidFill>
                <a:latin typeface="Arial" panose="020B0604020202020204" pitchFamily="34" charset="0"/>
                <a:cs typeface="Arial" panose="020B0604020202020204" pitchFamily="34" charset="0"/>
              </a:defRPr>
            </a:lvl1pPr>
          </a:lstStyle>
          <a:p>
            <a:pPr lvl="0"/>
            <a:r>
              <a:rPr lang="fr-FR" dirty="0"/>
              <a:t>Modifiez le titre</a:t>
            </a:r>
          </a:p>
        </p:txBody>
      </p:sp>
      <p:sp>
        <p:nvSpPr>
          <p:cNvPr id="13" name="Espace réservé du texte 9">
            <a:extLst>
              <a:ext uri="{FF2B5EF4-FFF2-40B4-BE49-F238E27FC236}">
                <a16:creationId xmlns:a16="http://schemas.microsoft.com/office/drawing/2014/main" id="{B26512C8-1068-071E-C622-39BDDD3B6DCB}"/>
              </a:ext>
            </a:extLst>
          </p:cNvPr>
          <p:cNvSpPr>
            <a:spLocks noGrp="1"/>
          </p:cNvSpPr>
          <p:nvPr>
            <p:ph type="body" sz="quarter" idx="14" hasCustomPrompt="1"/>
          </p:nvPr>
        </p:nvSpPr>
        <p:spPr>
          <a:xfrm>
            <a:off x="838200" y="1755649"/>
            <a:ext cx="10522789" cy="3238756"/>
          </a:xfrm>
        </p:spPr>
        <p:txBody>
          <a:bodyPr>
            <a:normAutofit/>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pPr lvl="0"/>
            <a:r>
              <a:rPr lang="fr-FR" dirty="0"/>
              <a:t>Texte courant</a:t>
            </a:r>
          </a:p>
        </p:txBody>
      </p:sp>
      <p:sp>
        <p:nvSpPr>
          <p:cNvPr id="8" name="ZoneTexte 7">
            <a:extLst>
              <a:ext uri="{FF2B5EF4-FFF2-40B4-BE49-F238E27FC236}">
                <a16:creationId xmlns:a16="http://schemas.microsoft.com/office/drawing/2014/main" id="{AE366E40-447B-205E-CBC1-B2B101DAE6C3}"/>
              </a:ext>
            </a:extLst>
          </p:cNvPr>
          <p:cNvSpPr txBox="1"/>
          <p:nvPr/>
        </p:nvSpPr>
        <p:spPr>
          <a:xfrm>
            <a:off x="297288" y="6356350"/>
            <a:ext cx="609693" cy="338554"/>
          </a:xfrm>
          <a:prstGeom prst="rect">
            <a:avLst/>
          </a:prstGeom>
          <a:noFill/>
        </p:spPr>
        <p:txBody>
          <a:bodyPr wrap="square" rtlCol="0">
            <a:spAutoFit/>
          </a:bodyPr>
          <a:lstStyle/>
          <a:p>
            <a:pPr algn="l"/>
            <a:fld id="{AE08F245-9CEE-1146-80B8-43EA15F37FBC}" type="slidenum">
              <a:rPr lang="fr-FR" sz="1600" b="0" i="0" smtClean="0">
                <a:solidFill>
                  <a:schemeClr val="tx1">
                    <a:lumMod val="50000"/>
                    <a:lumOff val="50000"/>
                  </a:schemeClr>
                </a:solidFill>
                <a:latin typeface="Arial" panose="020B0604020202020204" pitchFamily="34" charset="0"/>
                <a:cs typeface="Arial" panose="020B0604020202020204" pitchFamily="34" charset="0"/>
              </a:rPr>
              <a:pPr algn="l"/>
              <a:t>‹N°›</a:t>
            </a:fld>
            <a:endParaRPr lang="fr-FR" sz="1600" b="0" i="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B89E43B-80E0-00EC-2EA8-92CF2C9D93E9}"/>
              </a:ext>
            </a:extLst>
          </p:cNvPr>
          <p:cNvSpPr/>
          <p:nvPr/>
        </p:nvSpPr>
        <p:spPr>
          <a:xfrm>
            <a:off x="11173267" y="302597"/>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5" name="Espace réservé du texte 2">
            <a:extLst>
              <a:ext uri="{FF2B5EF4-FFF2-40B4-BE49-F238E27FC236}">
                <a16:creationId xmlns:a16="http://schemas.microsoft.com/office/drawing/2014/main" id="{54373F05-D5B3-5750-6367-52F603788C5E}"/>
              </a:ext>
            </a:extLst>
          </p:cNvPr>
          <p:cNvSpPr>
            <a:spLocks noGrp="1"/>
          </p:cNvSpPr>
          <p:nvPr>
            <p:ph type="body" sz="quarter" idx="17" hasCustomPrompt="1"/>
          </p:nvPr>
        </p:nvSpPr>
        <p:spPr>
          <a:xfrm>
            <a:off x="838200" y="1175081"/>
            <a:ext cx="7653866" cy="467692"/>
          </a:xfrm>
        </p:spPr>
        <p:txBody>
          <a:bodyPr anchor="b">
            <a:normAutofit/>
          </a:bodyPr>
          <a:lstStyle>
            <a:lvl1pPr marL="0" indent="0">
              <a:buNone/>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4" name="Rectangle 13">
            <a:extLst>
              <a:ext uri="{FF2B5EF4-FFF2-40B4-BE49-F238E27FC236}">
                <a16:creationId xmlns:a16="http://schemas.microsoft.com/office/drawing/2014/main" id="{05D00402-959A-F15F-3E54-1DB2FC5D164F}"/>
              </a:ext>
            </a:extLst>
          </p:cNvPr>
          <p:cNvSpPr/>
          <p:nvPr/>
        </p:nvSpPr>
        <p:spPr>
          <a:xfrm>
            <a:off x="10546644" y="478395"/>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6" name="Espace réservé du texte 5">
            <a:extLst>
              <a:ext uri="{FF2B5EF4-FFF2-40B4-BE49-F238E27FC236}">
                <a16:creationId xmlns:a16="http://schemas.microsoft.com/office/drawing/2014/main" id="{6AF1375A-FC21-5000-526C-CE6A6082701F}"/>
              </a:ext>
            </a:extLst>
          </p:cNvPr>
          <p:cNvSpPr>
            <a:spLocks noGrp="1"/>
          </p:cNvSpPr>
          <p:nvPr>
            <p:ph type="body" sz="quarter" idx="16" hasCustomPrompt="1"/>
          </p:nvPr>
        </p:nvSpPr>
        <p:spPr>
          <a:xfrm>
            <a:off x="10924274" y="545447"/>
            <a:ext cx="580903" cy="328579"/>
          </a:xfrm>
        </p:spPr>
        <p:txBody>
          <a:bodyPr>
            <a:noAutofit/>
          </a:bodyPr>
          <a:lstStyle>
            <a:lvl1pPr marL="0" indent="0" algn="r">
              <a:buNone/>
              <a:defRPr sz="1800" b="1">
                <a:solidFill>
                  <a:schemeClr val="bg1"/>
                </a:solidFill>
              </a:defRPr>
            </a:lvl1pPr>
            <a:lvl2pPr>
              <a:defRPr sz="2000" b="1"/>
            </a:lvl2pPr>
            <a:lvl3pPr>
              <a:defRPr sz="2000" b="1"/>
            </a:lvl3pPr>
            <a:lvl4pPr>
              <a:defRPr sz="2000" b="1"/>
            </a:lvl4pPr>
            <a:lvl5pPr>
              <a:defRPr sz="2000" b="1"/>
            </a:lvl5pPr>
          </a:lstStyle>
          <a:p>
            <a:pPr algn="r"/>
            <a:r>
              <a:rPr lang="fr-FR" sz="2000" dirty="0">
                <a:solidFill>
                  <a:schemeClr val="bg1"/>
                </a:solidFill>
              </a:rPr>
              <a:t>1.1</a:t>
            </a:r>
          </a:p>
        </p:txBody>
      </p:sp>
    </p:spTree>
    <p:extLst>
      <p:ext uri="{BB962C8B-B14F-4D97-AF65-F5344CB8AC3E}">
        <p14:creationId xmlns:p14="http://schemas.microsoft.com/office/powerpoint/2010/main" val="507838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Graphique">
    <p:spTree>
      <p:nvGrpSpPr>
        <p:cNvPr id="1" name=""/>
        <p:cNvGrpSpPr/>
        <p:nvPr/>
      </p:nvGrpSpPr>
      <p:grpSpPr>
        <a:xfrm>
          <a:off x="0" y="0"/>
          <a:ext cx="0" cy="0"/>
          <a:chOff x="0" y="0"/>
          <a:chExt cx="0" cy="0"/>
        </a:xfrm>
      </p:grpSpPr>
      <p:sp>
        <p:nvSpPr>
          <p:cNvPr id="12" name="Espace réservé du texte 17">
            <a:extLst>
              <a:ext uri="{FF2B5EF4-FFF2-40B4-BE49-F238E27FC236}">
                <a16:creationId xmlns:a16="http://schemas.microsoft.com/office/drawing/2014/main" id="{2DDFC932-6666-A923-693F-607640B653F0}"/>
              </a:ext>
            </a:extLst>
          </p:cNvPr>
          <p:cNvSpPr>
            <a:spLocks noGrp="1"/>
          </p:cNvSpPr>
          <p:nvPr>
            <p:ph type="body" sz="quarter" idx="13" hasCustomPrompt="1"/>
          </p:nvPr>
        </p:nvSpPr>
        <p:spPr>
          <a:xfrm>
            <a:off x="838200" y="601941"/>
            <a:ext cx="7653867" cy="515129"/>
          </a:xfrm>
        </p:spPr>
        <p:txBody>
          <a:bodyPr>
            <a:normAutofit/>
          </a:bodyPr>
          <a:lstStyle>
            <a:lvl1pPr marL="0" indent="0">
              <a:buNone/>
              <a:defRPr sz="2800" b="1" i="0">
                <a:solidFill>
                  <a:schemeClr val="bg2"/>
                </a:solidFill>
                <a:latin typeface="Arial" panose="020B0604020202020204" pitchFamily="34" charset="0"/>
                <a:cs typeface="Arial" panose="020B0604020202020204" pitchFamily="34" charset="0"/>
              </a:defRPr>
            </a:lvl1pPr>
          </a:lstStyle>
          <a:p>
            <a:pPr lvl="0"/>
            <a:r>
              <a:rPr lang="fr-FR" dirty="0"/>
              <a:t>Modifiez le titre</a:t>
            </a:r>
          </a:p>
        </p:txBody>
      </p:sp>
      <p:sp>
        <p:nvSpPr>
          <p:cNvPr id="13" name="Espace réservé du texte 9">
            <a:extLst>
              <a:ext uri="{FF2B5EF4-FFF2-40B4-BE49-F238E27FC236}">
                <a16:creationId xmlns:a16="http://schemas.microsoft.com/office/drawing/2014/main" id="{B26512C8-1068-071E-C622-39BDDD3B6DCB}"/>
              </a:ext>
            </a:extLst>
          </p:cNvPr>
          <p:cNvSpPr>
            <a:spLocks noGrp="1"/>
          </p:cNvSpPr>
          <p:nvPr>
            <p:ph type="body" sz="quarter" idx="14" hasCustomPrompt="1"/>
          </p:nvPr>
        </p:nvSpPr>
        <p:spPr>
          <a:xfrm>
            <a:off x="838200" y="1755649"/>
            <a:ext cx="10522789" cy="3238756"/>
          </a:xfrm>
        </p:spPr>
        <p:txBody>
          <a:bodyPr>
            <a:normAutofit/>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pPr lvl="0"/>
            <a:r>
              <a:rPr lang="fr-FR" dirty="0"/>
              <a:t>Texte courant</a:t>
            </a:r>
          </a:p>
        </p:txBody>
      </p:sp>
      <p:sp>
        <p:nvSpPr>
          <p:cNvPr id="8" name="ZoneTexte 7">
            <a:extLst>
              <a:ext uri="{FF2B5EF4-FFF2-40B4-BE49-F238E27FC236}">
                <a16:creationId xmlns:a16="http://schemas.microsoft.com/office/drawing/2014/main" id="{AE366E40-447B-205E-CBC1-B2B101DAE6C3}"/>
              </a:ext>
            </a:extLst>
          </p:cNvPr>
          <p:cNvSpPr txBox="1"/>
          <p:nvPr/>
        </p:nvSpPr>
        <p:spPr>
          <a:xfrm>
            <a:off x="297288" y="6356350"/>
            <a:ext cx="609693" cy="338554"/>
          </a:xfrm>
          <a:prstGeom prst="rect">
            <a:avLst/>
          </a:prstGeom>
          <a:noFill/>
        </p:spPr>
        <p:txBody>
          <a:bodyPr wrap="square" rtlCol="0">
            <a:spAutoFit/>
          </a:bodyPr>
          <a:lstStyle/>
          <a:p>
            <a:pPr algn="l"/>
            <a:fld id="{AE08F245-9CEE-1146-80B8-43EA15F37FBC}" type="slidenum">
              <a:rPr lang="fr-FR" sz="1600" b="0" i="0" smtClean="0">
                <a:solidFill>
                  <a:schemeClr val="tx1">
                    <a:lumMod val="50000"/>
                    <a:lumOff val="50000"/>
                  </a:schemeClr>
                </a:solidFill>
                <a:latin typeface="Arial" panose="020B0604020202020204" pitchFamily="34" charset="0"/>
                <a:cs typeface="Arial" panose="020B0604020202020204" pitchFamily="34" charset="0"/>
              </a:rPr>
              <a:pPr algn="l"/>
              <a:t>‹N°›</a:t>
            </a:fld>
            <a:endParaRPr lang="fr-FR" sz="1600" b="0" i="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B89E43B-80E0-00EC-2EA8-92CF2C9D93E9}"/>
              </a:ext>
            </a:extLst>
          </p:cNvPr>
          <p:cNvSpPr/>
          <p:nvPr/>
        </p:nvSpPr>
        <p:spPr>
          <a:xfrm>
            <a:off x="11173267" y="302597"/>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5" name="Espace réservé du texte 2">
            <a:extLst>
              <a:ext uri="{FF2B5EF4-FFF2-40B4-BE49-F238E27FC236}">
                <a16:creationId xmlns:a16="http://schemas.microsoft.com/office/drawing/2014/main" id="{54373F05-D5B3-5750-6367-52F603788C5E}"/>
              </a:ext>
            </a:extLst>
          </p:cNvPr>
          <p:cNvSpPr>
            <a:spLocks noGrp="1"/>
          </p:cNvSpPr>
          <p:nvPr>
            <p:ph type="body" sz="quarter" idx="17" hasCustomPrompt="1"/>
          </p:nvPr>
        </p:nvSpPr>
        <p:spPr>
          <a:xfrm>
            <a:off x="838200" y="1175081"/>
            <a:ext cx="7653866" cy="467692"/>
          </a:xfrm>
        </p:spPr>
        <p:txBody>
          <a:bodyPr anchor="b">
            <a:normAutofit/>
          </a:bodyPr>
          <a:lstStyle>
            <a:lvl1pPr marL="0" indent="0">
              <a:buNone/>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4" name="Rectangle 13">
            <a:extLst>
              <a:ext uri="{FF2B5EF4-FFF2-40B4-BE49-F238E27FC236}">
                <a16:creationId xmlns:a16="http://schemas.microsoft.com/office/drawing/2014/main" id="{05D00402-959A-F15F-3E54-1DB2FC5D164F}"/>
              </a:ext>
            </a:extLst>
          </p:cNvPr>
          <p:cNvSpPr/>
          <p:nvPr/>
        </p:nvSpPr>
        <p:spPr>
          <a:xfrm>
            <a:off x="10546644" y="478395"/>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6" name="Espace réservé du texte 5">
            <a:extLst>
              <a:ext uri="{FF2B5EF4-FFF2-40B4-BE49-F238E27FC236}">
                <a16:creationId xmlns:a16="http://schemas.microsoft.com/office/drawing/2014/main" id="{6AF1375A-FC21-5000-526C-CE6A6082701F}"/>
              </a:ext>
            </a:extLst>
          </p:cNvPr>
          <p:cNvSpPr>
            <a:spLocks noGrp="1"/>
          </p:cNvSpPr>
          <p:nvPr>
            <p:ph type="body" sz="quarter" idx="16" hasCustomPrompt="1"/>
          </p:nvPr>
        </p:nvSpPr>
        <p:spPr>
          <a:xfrm>
            <a:off x="10924274" y="545447"/>
            <a:ext cx="580903" cy="328579"/>
          </a:xfrm>
        </p:spPr>
        <p:txBody>
          <a:bodyPr>
            <a:noAutofit/>
          </a:bodyPr>
          <a:lstStyle>
            <a:lvl1pPr marL="0" indent="0" algn="r">
              <a:buNone/>
              <a:defRPr sz="1800" b="1">
                <a:solidFill>
                  <a:schemeClr val="bg1"/>
                </a:solidFill>
              </a:defRPr>
            </a:lvl1pPr>
            <a:lvl2pPr>
              <a:defRPr sz="2000" b="1"/>
            </a:lvl2pPr>
            <a:lvl3pPr>
              <a:defRPr sz="2000" b="1"/>
            </a:lvl3pPr>
            <a:lvl4pPr>
              <a:defRPr sz="2000" b="1"/>
            </a:lvl4pPr>
            <a:lvl5pPr>
              <a:defRPr sz="2000" b="1"/>
            </a:lvl5pPr>
          </a:lstStyle>
          <a:p>
            <a:pPr algn="r"/>
            <a:r>
              <a:rPr lang="fr-FR" sz="2000" dirty="0">
                <a:solidFill>
                  <a:schemeClr val="bg1"/>
                </a:solidFill>
              </a:rPr>
              <a:t>1.1</a:t>
            </a:r>
          </a:p>
        </p:txBody>
      </p:sp>
    </p:spTree>
    <p:extLst>
      <p:ext uri="{BB962C8B-B14F-4D97-AF65-F5344CB8AC3E}">
        <p14:creationId xmlns:p14="http://schemas.microsoft.com/office/powerpoint/2010/main" val="5476801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amembert">
    <p:spTree>
      <p:nvGrpSpPr>
        <p:cNvPr id="1" name=""/>
        <p:cNvGrpSpPr/>
        <p:nvPr/>
      </p:nvGrpSpPr>
      <p:grpSpPr>
        <a:xfrm>
          <a:off x="0" y="0"/>
          <a:ext cx="0" cy="0"/>
          <a:chOff x="0" y="0"/>
          <a:chExt cx="0" cy="0"/>
        </a:xfrm>
      </p:grpSpPr>
      <p:sp>
        <p:nvSpPr>
          <p:cNvPr id="12" name="Espace réservé du texte 17">
            <a:extLst>
              <a:ext uri="{FF2B5EF4-FFF2-40B4-BE49-F238E27FC236}">
                <a16:creationId xmlns:a16="http://schemas.microsoft.com/office/drawing/2014/main" id="{2DDFC932-6666-A923-693F-607640B653F0}"/>
              </a:ext>
            </a:extLst>
          </p:cNvPr>
          <p:cNvSpPr>
            <a:spLocks noGrp="1"/>
          </p:cNvSpPr>
          <p:nvPr>
            <p:ph type="body" sz="quarter" idx="13" hasCustomPrompt="1"/>
          </p:nvPr>
        </p:nvSpPr>
        <p:spPr>
          <a:xfrm>
            <a:off x="838200" y="601941"/>
            <a:ext cx="7653867" cy="515129"/>
          </a:xfrm>
        </p:spPr>
        <p:txBody>
          <a:bodyPr>
            <a:normAutofit/>
          </a:bodyPr>
          <a:lstStyle>
            <a:lvl1pPr marL="0" indent="0">
              <a:buNone/>
              <a:defRPr sz="2800" b="1" i="0">
                <a:solidFill>
                  <a:schemeClr val="bg2"/>
                </a:solidFill>
                <a:latin typeface="Arial" panose="020B0604020202020204" pitchFamily="34" charset="0"/>
                <a:cs typeface="Arial" panose="020B0604020202020204" pitchFamily="34" charset="0"/>
              </a:defRPr>
            </a:lvl1pPr>
          </a:lstStyle>
          <a:p>
            <a:pPr lvl="0"/>
            <a:r>
              <a:rPr lang="fr-FR" dirty="0"/>
              <a:t>Modifiez le titre</a:t>
            </a:r>
          </a:p>
        </p:txBody>
      </p:sp>
      <p:sp>
        <p:nvSpPr>
          <p:cNvPr id="13" name="Espace réservé du texte 9">
            <a:extLst>
              <a:ext uri="{FF2B5EF4-FFF2-40B4-BE49-F238E27FC236}">
                <a16:creationId xmlns:a16="http://schemas.microsoft.com/office/drawing/2014/main" id="{B26512C8-1068-071E-C622-39BDDD3B6DCB}"/>
              </a:ext>
            </a:extLst>
          </p:cNvPr>
          <p:cNvSpPr>
            <a:spLocks noGrp="1"/>
          </p:cNvSpPr>
          <p:nvPr>
            <p:ph type="body" sz="quarter" idx="14" hasCustomPrompt="1"/>
          </p:nvPr>
        </p:nvSpPr>
        <p:spPr>
          <a:xfrm>
            <a:off x="838200" y="1755649"/>
            <a:ext cx="10522789" cy="3238756"/>
          </a:xfrm>
        </p:spPr>
        <p:txBody>
          <a:bodyPr>
            <a:normAutofit/>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pPr lvl="0"/>
            <a:r>
              <a:rPr lang="fr-FR" dirty="0"/>
              <a:t>Texte courant</a:t>
            </a:r>
          </a:p>
        </p:txBody>
      </p:sp>
      <p:sp>
        <p:nvSpPr>
          <p:cNvPr id="8" name="ZoneTexte 7">
            <a:extLst>
              <a:ext uri="{FF2B5EF4-FFF2-40B4-BE49-F238E27FC236}">
                <a16:creationId xmlns:a16="http://schemas.microsoft.com/office/drawing/2014/main" id="{AE366E40-447B-205E-CBC1-B2B101DAE6C3}"/>
              </a:ext>
            </a:extLst>
          </p:cNvPr>
          <p:cNvSpPr txBox="1"/>
          <p:nvPr/>
        </p:nvSpPr>
        <p:spPr>
          <a:xfrm>
            <a:off x="297288" y="6356350"/>
            <a:ext cx="609693" cy="338554"/>
          </a:xfrm>
          <a:prstGeom prst="rect">
            <a:avLst/>
          </a:prstGeom>
          <a:noFill/>
        </p:spPr>
        <p:txBody>
          <a:bodyPr wrap="square" rtlCol="0">
            <a:spAutoFit/>
          </a:bodyPr>
          <a:lstStyle/>
          <a:p>
            <a:pPr algn="l"/>
            <a:fld id="{AE08F245-9CEE-1146-80B8-43EA15F37FBC}" type="slidenum">
              <a:rPr lang="fr-FR" sz="1600" b="0" i="0" smtClean="0">
                <a:solidFill>
                  <a:schemeClr val="tx1">
                    <a:lumMod val="50000"/>
                    <a:lumOff val="50000"/>
                  </a:schemeClr>
                </a:solidFill>
                <a:latin typeface="Arial" panose="020B0604020202020204" pitchFamily="34" charset="0"/>
                <a:cs typeface="Arial" panose="020B0604020202020204" pitchFamily="34" charset="0"/>
              </a:rPr>
              <a:pPr algn="l"/>
              <a:t>‹N°›</a:t>
            </a:fld>
            <a:endParaRPr lang="fr-FR" sz="1600" b="0" i="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B89E43B-80E0-00EC-2EA8-92CF2C9D93E9}"/>
              </a:ext>
            </a:extLst>
          </p:cNvPr>
          <p:cNvSpPr/>
          <p:nvPr/>
        </p:nvSpPr>
        <p:spPr>
          <a:xfrm>
            <a:off x="11173267" y="302597"/>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5" name="Espace réservé du texte 2">
            <a:extLst>
              <a:ext uri="{FF2B5EF4-FFF2-40B4-BE49-F238E27FC236}">
                <a16:creationId xmlns:a16="http://schemas.microsoft.com/office/drawing/2014/main" id="{54373F05-D5B3-5750-6367-52F603788C5E}"/>
              </a:ext>
            </a:extLst>
          </p:cNvPr>
          <p:cNvSpPr>
            <a:spLocks noGrp="1"/>
          </p:cNvSpPr>
          <p:nvPr>
            <p:ph type="body" sz="quarter" idx="17" hasCustomPrompt="1"/>
          </p:nvPr>
        </p:nvSpPr>
        <p:spPr>
          <a:xfrm>
            <a:off x="838200" y="1175081"/>
            <a:ext cx="7653866" cy="467692"/>
          </a:xfrm>
        </p:spPr>
        <p:txBody>
          <a:bodyPr anchor="b">
            <a:normAutofit/>
          </a:bodyPr>
          <a:lstStyle>
            <a:lvl1pPr marL="0" indent="0">
              <a:buNone/>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4" name="Rectangle 13">
            <a:extLst>
              <a:ext uri="{FF2B5EF4-FFF2-40B4-BE49-F238E27FC236}">
                <a16:creationId xmlns:a16="http://schemas.microsoft.com/office/drawing/2014/main" id="{05D00402-959A-F15F-3E54-1DB2FC5D164F}"/>
              </a:ext>
            </a:extLst>
          </p:cNvPr>
          <p:cNvSpPr/>
          <p:nvPr/>
        </p:nvSpPr>
        <p:spPr>
          <a:xfrm>
            <a:off x="10546644" y="478395"/>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6" name="Espace réservé du texte 5">
            <a:extLst>
              <a:ext uri="{FF2B5EF4-FFF2-40B4-BE49-F238E27FC236}">
                <a16:creationId xmlns:a16="http://schemas.microsoft.com/office/drawing/2014/main" id="{6AF1375A-FC21-5000-526C-CE6A6082701F}"/>
              </a:ext>
            </a:extLst>
          </p:cNvPr>
          <p:cNvSpPr>
            <a:spLocks noGrp="1"/>
          </p:cNvSpPr>
          <p:nvPr>
            <p:ph type="body" sz="quarter" idx="16" hasCustomPrompt="1"/>
          </p:nvPr>
        </p:nvSpPr>
        <p:spPr>
          <a:xfrm>
            <a:off x="10924274" y="545447"/>
            <a:ext cx="580903" cy="328579"/>
          </a:xfrm>
        </p:spPr>
        <p:txBody>
          <a:bodyPr>
            <a:noAutofit/>
          </a:bodyPr>
          <a:lstStyle>
            <a:lvl1pPr marL="0" indent="0" algn="r">
              <a:buNone/>
              <a:defRPr sz="1800" b="1">
                <a:solidFill>
                  <a:schemeClr val="bg1"/>
                </a:solidFill>
              </a:defRPr>
            </a:lvl1pPr>
            <a:lvl2pPr>
              <a:defRPr sz="2000" b="1"/>
            </a:lvl2pPr>
            <a:lvl3pPr>
              <a:defRPr sz="2000" b="1"/>
            </a:lvl3pPr>
            <a:lvl4pPr>
              <a:defRPr sz="2000" b="1"/>
            </a:lvl4pPr>
            <a:lvl5pPr>
              <a:defRPr sz="2000" b="1"/>
            </a:lvl5pPr>
          </a:lstStyle>
          <a:p>
            <a:pPr algn="r"/>
            <a:r>
              <a:rPr lang="fr-FR" sz="2000" dirty="0">
                <a:solidFill>
                  <a:schemeClr val="bg1"/>
                </a:solidFill>
              </a:rPr>
              <a:t>1.1</a:t>
            </a:r>
          </a:p>
        </p:txBody>
      </p:sp>
    </p:spTree>
    <p:extLst>
      <p:ext uri="{BB962C8B-B14F-4D97-AF65-F5344CB8AC3E}">
        <p14:creationId xmlns:p14="http://schemas.microsoft.com/office/powerpoint/2010/main" val="14347223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ulles">
    <p:spTree>
      <p:nvGrpSpPr>
        <p:cNvPr id="1" name=""/>
        <p:cNvGrpSpPr/>
        <p:nvPr/>
      </p:nvGrpSpPr>
      <p:grpSpPr>
        <a:xfrm>
          <a:off x="0" y="0"/>
          <a:ext cx="0" cy="0"/>
          <a:chOff x="0" y="0"/>
          <a:chExt cx="0" cy="0"/>
        </a:xfrm>
      </p:grpSpPr>
      <p:sp>
        <p:nvSpPr>
          <p:cNvPr id="12" name="Espace réservé du texte 17">
            <a:extLst>
              <a:ext uri="{FF2B5EF4-FFF2-40B4-BE49-F238E27FC236}">
                <a16:creationId xmlns:a16="http://schemas.microsoft.com/office/drawing/2014/main" id="{2DDFC932-6666-A923-693F-607640B653F0}"/>
              </a:ext>
            </a:extLst>
          </p:cNvPr>
          <p:cNvSpPr>
            <a:spLocks noGrp="1"/>
          </p:cNvSpPr>
          <p:nvPr>
            <p:ph type="body" sz="quarter" idx="13" hasCustomPrompt="1"/>
          </p:nvPr>
        </p:nvSpPr>
        <p:spPr>
          <a:xfrm>
            <a:off x="838200" y="601941"/>
            <a:ext cx="7653867" cy="515129"/>
          </a:xfrm>
        </p:spPr>
        <p:txBody>
          <a:bodyPr>
            <a:normAutofit/>
          </a:bodyPr>
          <a:lstStyle>
            <a:lvl1pPr marL="0" indent="0">
              <a:buNone/>
              <a:defRPr sz="2800" b="1" i="0">
                <a:solidFill>
                  <a:schemeClr val="bg2"/>
                </a:solidFill>
                <a:latin typeface="Arial" panose="020B0604020202020204" pitchFamily="34" charset="0"/>
                <a:cs typeface="Arial" panose="020B0604020202020204" pitchFamily="34" charset="0"/>
              </a:defRPr>
            </a:lvl1pPr>
          </a:lstStyle>
          <a:p>
            <a:pPr lvl="0"/>
            <a:r>
              <a:rPr lang="fr-FR" dirty="0"/>
              <a:t>Modifiez le titre</a:t>
            </a:r>
          </a:p>
        </p:txBody>
      </p:sp>
      <p:sp>
        <p:nvSpPr>
          <p:cNvPr id="13" name="Espace réservé du texte 9">
            <a:extLst>
              <a:ext uri="{FF2B5EF4-FFF2-40B4-BE49-F238E27FC236}">
                <a16:creationId xmlns:a16="http://schemas.microsoft.com/office/drawing/2014/main" id="{B26512C8-1068-071E-C622-39BDDD3B6DCB}"/>
              </a:ext>
            </a:extLst>
          </p:cNvPr>
          <p:cNvSpPr>
            <a:spLocks noGrp="1"/>
          </p:cNvSpPr>
          <p:nvPr>
            <p:ph type="body" sz="quarter" idx="14" hasCustomPrompt="1"/>
          </p:nvPr>
        </p:nvSpPr>
        <p:spPr>
          <a:xfrm>
            <a:off x="838200" y="1755649"/>
            <a:ext cx="10522789" cy="3238756"/>
          </a:xfrm>
        </p:spPr>
        <p:txBody>
          <a:bodyPr>
            <a:normAutofit/>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pPr lvl="0"/>
            <a:r>
              <a:rPr lang="fr-FR" dirty="0"/>
              <a:t>Texte courant</a:t>
            </a:r>
          </a:p>
        </p:txBody>
      </p:sp>
      <p:sp>
        <p:nvSpPr>
          <p:cNvPr id="8" name="ZoneTexte 7">
            <a:extLst>
              <a:ext uri="{FF2B5EF4-FFF2-40B4-BE49-F238E27FC236}">
                <a16:creationId xmlns:a16="http://schemas.microsoft.com/office/drawing/2014/main" id="{AE366E40-447B-205E-CBC1-B2B101DAE6C3}"/>
              </a:ext>
            </a:extLst>
          </p:cNvPr>
          <p:cNvSpPr txBox="1"/>
          <p:nvPr/>
        </p:nvSpPr>
        <p:spPr>
          <a:xfrm>
            <a:off x="297288" y="6356350"/>
            <a:ext cx="609693" cy="338554"/>
          </a:xfrm>
          <a:prstGeom prst="rect">
            <a:avLst/>
          </a:prstGeom>
          <a:noFill/>
        </p:spPr>
        <p:txBody>
          <a:bodyPr wrap="square" rtlCol="0">
            <a:spAutoFit/>
          </a:bodyPr>
          <a:lstStyle/>
          <a:p>
            <a:pPr algn="l"/>
            <a:fld id="{AE08F245-9CEE-1146-80B8-43EA15F37FBC}" type="slidenum">
              <a:rPr lang="fr-FR" sz="1600" b="0" i="0" smtClean="0">
                <a:solidFill>
                  <a:schemeClr val="tx1">
                    <a:lumMod val="50000"/>
                    <a:lumOff val="50000"/>
                  </a:schemeClr>
                </a:solidFill>
                <a:latin typeface="Arial" panose="020B0604020202020204" pitchFamily="34" charset="0"/>
                <a:cs typeface="Arial" panose="020B0604020202020204" pitchFamily="34" charset="0"/>
              </a:rPr>
              <a:pPr algn="l"/>
              <a:t>‹N°›</a:t>
            </a:fld>
            <a:endParaRPr lang="fr-FR" sz="1600" b="0" i="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B89E43B-80E0-00EC-2EA8-92CF2C9D93E9}"/>
              </a:ext>
            </a:extLst>
          </p:cNvPr>
          <p:cNvSpPr/>
          <p:nvPr/>
        </p:nvSpPr>
        <p:spPr>
          <a:xfrm>
            <a:off x="11173267" y="302597"/>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5" name="Espace réservé du texte 2">
            <a:extLst>
              <a:ext uri="{FF2B5EF4-FFF2-40B4-BE49-F238E27FC236}">
                <a16:creationId xmlns:a16="http://schemas.microsoft.com/office/drawing/2014/main" id="{54373F05-D5B3-5750-6367-52F603788C5E}"/>
              </a:ext>
            </a:extLst>
          </p:cNvPr>
          <p:cNvSpPr>
            <a:spLocks noGrp="1"/>
          </p:cNvSpPr>
          <p:nvPr>
            <p:ph type="body" sz="quarter" idx="17" hasCustomPrompt="1"/>
          </p:nvPr>
        </p:nvSpPr>
        <p:spPr>
          <a:xfrm>
            <a:off x="838200" y="1175081"/>
            <a:ext cx="7653866" cy="467692"/>
          </a:xfrm>
        </p:spPr>
        <p:txBody>
          <a:bodyPr anchor="b">
            <a:normAutofit/>
          </a:bodyPr>
          <a:lstStyle>
            <a:lvl1pPr marL="0" indent="0">
              <a:buNone/>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4" name="Rectangle 13">
            <a:extLst>
              <a:ext uri="{FF2B5EF4-FFF2-40B4-BE49-F238E27FC236}">
                <a16:creationId xmlns:a16="http://schemas.microsoft.com/office/drawing/2014/main" id="{05D00402-959A-F15F-3E54-1DB2FC5D164F}"/>
              </a:ext>
            </a:extLst>
          </p:cNvPr>
          <p:cNvSpPr/>
          <p:nvPr/>
        </p:nvSpPr>
        <p:spPr>
          <a:xfrm>
            <a:off x="10546644" y="478395"/>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6" name="Espace réservé du texte 5">
            <a:extLst>
              <a:ext uri="{FF2B5EF4-FFF2-40B4-BE49-F238E27FC236}">
                <a16:creationId xmlns:a16="http://schemas.microsoft.com/office/drawing/2014/main" id="{6AF1375A-FC21-5000-526C-CE6A6082701F}"/>
              </a:ext>
            </a:extLst>
          </p:cNvPr>
          <p:cNvSpPr>
            <a:spLocks noGrp="1"/>
          </p:cNvSpPr>
          <p:nvPr>
            <p:ph type="body" sz="quarter" idx="16" hasCustomPrompt="1"/>
          </p:nvPr>
        </p:nvSpPr>
        <p:spPr>
          <a:xfrm>
            <a:off x="10924274" y="545447"/>
            <a:ext cx="580903" cy="328579"/>
          </a:xfrm>
        </p:spPr>
        <p:txBody>
          <a:bodyPr>
            <a:noAutofit/>
          </a:bodyPr>
          <a:lstStyle>
            <a:lvl1pPr marL="0" indent="0" algn="r">
              <a:buNone/>
              <a:defRPr sz="1800" b="1">
                <a:solidFill>
                  <a:schemeClr val="bg1"/>
                </a:solidFill>
              </a:defRPr>
            </a:lvl1pPr>
            <a:lvl2pPr>
              <a:defRPr sz="2000" b="1"/>
            </a:lvl2pPr>
            <a:lvl3pPr>
              <a:defRPr sz="2000" b="1"/>
            </a:lvl3pPr>
            <a:lvl4pPr>
              <a:defRPr sz="2000" b="1"/>
            </a:lvl4pPr>
            <a:lvl5pPr>
              <a:defRPr sz="2000" b="1"/>
            </a:lvl5pPr>
          </a:lstStyle>
          <a:p>
            <a:pPr algn="r"/>
            <a:r>
              <a:rPr lang="fr-FR" sz="2000" dirty="0">
                <a:solidFill>
                  <a:schemeClr val="bg1"/>
                </a:solidFill>
              </a:rPr>
              <a:t>1.1</a:t>
            </a:r>
          </a:p>
        </p:txBody>
      </p:sp>
    </p:spTree>
    <p:extLst>
      <p:ext uri="{BB962C8B-B14F-4D97-AF65-F5344CB8AC3E}">
        <p14:creationId xmlns:p14="http://schemas.microsoft.com/office/powerpoint/2010/main" val="1185290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9" name="ZoneTexte 18">
            <a:extLst>
              <a:ext uri="{FF2B5EF4-FFF2-40B4-BE49-F238E27FC236}">
                <a16:creationId xmlns:a16="http://schemas.microsoft.com/office/drawing/2014/main" id="{AF3881F6-3D6C-7E17-92AB-5D2F0A93C684}"/>
              </a:ext>
            </a:extLst>
          </p:cNvPr>
          <p:cNvSpPr txBox="1"/>
          <p:nvPr userDrawn="1"/>
        </p:nvSpPr>
        <p:spPr>
          <a:xfrm>
            <a:off x="1337545" y="630051"/>
            <a:ext cx="2310528" cy="646331"/>
          </a:xfrm>
          <a:prstGeom prst="rect">
            <a:avLst/>
          </a:prstGeom>
          <a:noFill/>
        </p:spPr>
        <p:txBody>
          <a:bodyPr wrap="square" rtlCol="0">
            <a:spAutoFit/>
          </a:bodyPr>
          <a:lstStyle/>
          <a:p>
            <a:r>
              <a:rPr lang="fr-FR" sz="3600" b="0" dirty="0">
                <a:solidFill>
                  <a:schemeClr val="bg2"/>
                </a:solidFill>
                <a:effectLst/>
                <a:latin typeface="+mj-lt"/>
              </a:rPr>
              <a:t>Sommaire</a:t>
            </a:r>
          </a:p>
        </p:txBody>
      </p:sp>
      <p:sp>
        <p:nvSpPr>
          <p:cNvPr id="20" name="Rectangle 19">
            <a:extLst>
              <a:ext uri="{FF2B5EF4-FFF2-40B4-BE49-F238E27FC236}">
                <a16:creationId xmlns:a16="http://schemas.microsoft.com/office/drawing/2014/main" id="{0BBD79A4-9D1B-26A7-CD2A-2A9B918EAC26}"/>
              </a:ext>
            </a:extLst>
          </p:cNvPr>
          <p:cNvSpPr/>
          <p:nvPr userDrawn="1"/>
        </p:nvSpPr>
        <p:spPr>
          <a:xfrm>
            <a:off x="377675" y="577043"/>
            <a:ext cx="831460" cy="89523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
        <p:nvSpPr>
          <p:cNvPr id="21" name="Rectangle 20">
            <a:extLst>
              <a:ext uri="{FF2B5EF4-FFF2-40B4-BE49-F238E27FC236}">
                <a16:creationId xmlns:a16="http://schemas.microsoft.com/office/drawing/2014/main" id="{1B316C8E-FD1A-679E-5199-695D1B305995}"/>
              </a:ext>
            </a:extLst>
          </p:cNvPr>
          <p:cNvSpPr/>
          <p:nvPr userDrawn="1"/>
        </p:nvSpPr>
        <p:spPr>
          <a:xfrm>
            <a:off x="793405" y="198176"/>
            <a:ext cx="1699404" cy="3963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
        <p:nvSpPr>
          <p:cNvPr id="59" name="Espace réservé du texte 2">
            <a:extLst>
              <a:ext uri="{FF2B5EF4-FFF2-40B4-BE49-F238E27FC236}">
                <a16:creationId xmlns:a16="http://schemas.microsoft.com/office/drawing/2014/main" id="{F0F97106-4429-7D1C-FEBA-2989944C4EDC}"/>
              </a:ext>
            </a:extLst>
          </p:cNvPr>
          <p:cNvSpPr>
            <a:spLocks noGrp="1"/>
          </p:cNvSpPr>
          <p:nvPr>
            <p:ph type="body" sz="quarter" idx="11" hasCustomPrompt="1"/>
          </p:nvPr>
        </p:nvSpPr>
        <p:spPr>
          <a:xfrm>
            <a:off x="2831584" y="1660631"/>
            <a:ext cx="2766180" cy="467692"/>
          </a:xfrm>
        </p:spPr>
        <p:txBody>
          <a:bodyPr/>
          <a:lstStyle>
            <a:lvl1pPr marL="0" indent="0">
              <a:buNone/>
              <a:defRPr b="1" i="0">
                <a:solidFill>
                  <a:schemeClr val="bg2"/>
                </a:solidFill>
                <a:latin typeface="Arial" panose="020B0604020202020204" pitchFamily="34" charset="0"/>
                <a:cs typeface="Arial" panose="020B0604020202020204" pitchFamily="34" charset="0"/>
              </a:defRPr>
            </a:lvl1pPr>
          </a:lstStyle>
          <a:p>
            <a:r>
              <a:rPr lang="fr-FR" sz="2800" b="1" dirty="0">
                <a:solidFill>
                  <a:schemeClr val="bg2"/>
                </a:solidFill>
                <a:effectLst/>
                <a:latin typeface="+mn-lt"/>
              </a:rPr>
              <a:t>Titre chapitre</a:t>
            </a:r>
            <a:endParaRPr lang="fr-FR" sz="2800" dirty="0">
              <a:solidFill>
                <a:schemeClr val="bg2"/>
              </a:solidFill>
              <a:effectLst/>
              <a:latin typeface="+mn-lt"/>
            </a:endParaRPr>
          </a:p>
        </p:txBody>
      </p:sp>
      <p:sp>
        <p:nvSpPr>
          <p:cNvPr id="63" name="Espace réservé du texte 9">
            <a:extLst>
              <a:ext uri="{FF2B5EF4-FFF2-40B4-BE49-F238E27FC236}">
                <a16:creationId xmlns:a16="http://schemas.microsoft.com/office/drawing/2014/main" id="{B766FCAD-23A4-4235-6EA5-CFB5C50CFE26}"/>
              </a:ext>
            </a:extLst>
          </p:cNvPr>
          <p:cNvSpPr>
            <a:spLocks noGrp="1"/>
          </p:cNvSpPr>
          <p:nvPr>
            <p:ph type="body" sz="quarter" idx="14" hasCustomPrompt="1"/>
          </p:nvPr>
        </p:nvSpPr>
        <p:spPr>
          <a:xfrm>
            <a:off x="2831584" y="2190315"/>
            <a:ext cx="3138139" cy="770993"/>
          </a:xfrm>
        </p:spPr>
        <p:txBody>
          <a:bodyPr>
            <a:normAutofit/>
          </a:bodyPr>
          <a:lstStyle>
            <a:lvl1pPr marL="0" indent="0">
              <a:buNone/>
              <a:defRPr sz="1600" b="0" i="0">
                <a:solidFill>
                  <a:schemeClr val="tx2"/>
                </a:solidFill>
                <a:latin typeface="Arial" panose="020B0604020202020204" pitchFamily="34" charset="0"/>
                <a:cs typeface="Arial" panose="020B0604020202020204" pitchFamily="34" charset="0"/>
              </a:defRPr>
            </a:lvl1pPr>
          </a:lstStyle>
          <a:p>
            <a:pPr marL="0" indent="0">
              <a:buFont typeface="Arial" panose="020B0604020202020204" pitchFamily="34" charset="0"/>
              <a:buNone/>
            </a:pPr>
            <a:r>
              <a:rPr lang="fr-FR" sz="1800" dirty="0">
                <a:latin typeface="+mn-lt"/>
              </a:rPr>
              <a:t>1-1. Texte </a:t>
            </a:r>
            <a:r>
              <a:rPr lang="fr-FR" sz="1800" dirty="0" err="1">
                <a:latin typeface="+mn-lt"/>
              </a:rPr>
              <a:t>xxxxxxxxxx</a:t>
            </a:r>
            <a:endParaRPr lang="fr-FR" sz="1800" dirty="0">
              <a:latin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800" dirty="0">
                <a:latin typeface="+mn-lt"/>
              </a:rPr>
              <a:t>1-2. Texte </a:t>
            </a:r>
            <a:r>
              <a:rPr lang="fr-FR" sz="1800" dirty="0" err="1">
                <a:latin typeface="+mn-lt"/>
              </a:rPr>
              <a:t>xxxxxxxxxx</a:t>
            </a:r>
            <a:endParaRPr lang="fr-FR" sz="1800" dirty="0">
              <a:latin typeface="+mn-lt"/>
            </a:endParaRPr>
          </a:p>
        </p:txBody>
      </p:sp>
      <p:sp>
        <p:nvSpPr>
          <p:cNvPr id="3" name="ZoneTexte 2">
            <a:extLst>
              <a:ext uri="{FF2B5EF4-FFF2-40B4-BE49-F238E27FC236}">
                <a16:creationId xmlns:a16="http://schemas.microsoft.com/office/drawing/2014/main" id="{449DD6FA-F28D-0F96-6F40-71C2572987F6}"/>
              </a:ext>
            </a:extLst>
          </p:cNvPr>
          <p:cNvSpPr txBox="1"/>
          <p:nvPr userDrawn="1"/>
        </p:nvSpPr>
        <p:spPr>
          <a:xfrm>
            <a:off x="297288" y="6356350"/>
            <a:ext cx="609693" cy="338554"/>
          </a:xfrm>
          <a:prstGeom prst="rect">
            <a:avLst/>
          </a:prstGeom>
          <a:noFill/>
        </p:spPr>
        <p:txBody>
          <a:bodyPr wrap="square" rtlCol="0">
            <a:spAutoFit/>
          </a:bodyPr>
          <a:lstStyle/>
          <a:p>
            <a:pPr algn="l"/>
            <a:fld id="{AE08F245-9CEE-1146-80B8-43EA15F37FBC}" type="slidenum">
              <a:rPr lang="fr-FR" sz="1600" b="0" i="0" smtClean="0">
                <a:solidFill>
                  <a:schemeClr val="tx1">
                    <a:lumMod val="50000"/>
                    <a:lumOff val="50000"/>
                  </a:schemeClr>
                </a:solidFill>
                <a:latin typeface="Arial" panose="020B0604020202020204" pitchFamily="34" charset="0"/>
                <a:cs typeface="Arial" panose="020B0604020202020204" pitchFamily="34" charset="0"/>
              </a:rPr>
              <a:pPr algn="l"/>
              <a:t>‹N°›</a:t>
            </a:fld>
            <a:endParaRPr lang="fr-FR" sz="1600" b="0" i="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Espace réservé du texte 3">
            <a:extLst>
              <a:ext uri="{FF2B5EF4-FFF2-40B4-BE49-F238E27FC236}">
                <a16:creationId xmlns:a16="http://schemas.microsoft.com/office/drawing/2014/main" id="{E05187A0-DE67-518B-37B2-AADE9AC632CC}"/>
              </a:ext>
            </a:extLst>
          </p:cNvPr>
          <p:cNvSpPr>
            <a:spLocks noGrp="1"/>
          </p:cNvSpPr>
          <p:nvPr>
            <p:ph type="body" sz="quarter" idx="21" hasCustomPrompt="1"/>
          </p:nvPr>
        </p:nvSpPr>
        <p:spPr>
          <a:xfrm>
            <a:off x="1943275" y="1555087"/>
            <a:ext cx="858838" cy="467692"/>
          </a:xfrm>
        </p:spPr>
        <p:txBody>
          <a:bodyPr>
            <a:noAutofit/>
          </a:bodyPr>
          <a:lstStyle>
            <a:lvl1pPr marL="0" indent="0" algn="r">
              <a:buNone/>
              <a:defRPr sz="8000" b="1">
                <a:solidFill>
                  <a:schemeClr val="bg2"/>
                </a:solidFill>
              </a:defRPr>
            </a:lvl1pPr>
            <a:lvl5pPr algn="r">
              <a:defRPr/>
            </a:lvl5pPr>
          </a:lstStyle>
          <a:p>
            <a:pPr lvl="0"/>
            <a:r>
              <a:rPr lang="fr-FR" dirty="0"/>
              <a:t>1</a:t>
            </a:r>
          </a:p>
        </p:txBody>
      </p:sp>
      <p:sp>
        <p:nvSpPr>
          <p:cNvPr id="11" name="Espace réservé du texte 2">
            <a:extLst>
              <a:ext uri="{FF2B5EF4-FFF2-40B4-BE49-F238E27FC236}">
                <a16:creationId xmlns:a16="http://schemas.microsoft.com/office/drawing/2014/main" id="{EBF6E85E-BA0A-11DD-0D40-14AA50A8ED09}"/>
              </a:ext>
            </a:extLst>
          </p:cNvPr>
          <p:cNvSpPr>
            <a:spLocks noGrp="1"/>
          </p:cNvSpPr>
          <p:nvPr>
            <p:ph type="body" sz="quarter" idx="22" hasCustomPrompt="1"/>
          </p:nvPr>
        </p:nvSpPr>
        <p:spPr>
          <a:xfrm>
            <a:off x="2823834" y="3287953"/>
            <a:ext cx="2766180" cy="467692"/>
          </a:xfrm>
        </p:spPr>
        <p:txBody>
          <a:bodyPr/>
          <a:lstStyle>
            <a:lvl1pPr marL="0" indent="0">
              <a:buNone/>
              <a:defRPr b="1" i="0">
                <a:solidFill>
                  <a:schemeClr val="bg2"/>
                </a:solidFill>
                <a:latin typeface="Arial" panose="020B0604020202020204" pitchFamily="34" charset="0"/>
                <a:cs typeface="Arial" panose="020B0604020202020204" pitchFamily="34" charset="0"/>
              </a:defRPr>
            </a:lvl1pPr>
          </a:lstStyle>
          <a:p>
            <a:r>
              <a:rPr lang="fr-FR" sz="2800" b="1" dirty="0">
                <a:solidFill>
                  <a:schemeClr val="bg2"/>
                </a:solidFill>
                <a:effectLst/>
                <a:latin typeface="+mn-lt"/>
              </a:rPr>
              <a:t>Titre chapitre</a:t>
            </a:r>
            <a:endParaRPr lang="fr-FR" sz="2800" dirty="0">
              <a:solidFill>
                <a:schemeClr val="bg2"/>
              </a:solidFill>
              <a:effectLst/>
              <a:latin typeface="+mn-lt"/>
            </a:endParaRPr>
          </a:p>
        </p:txBody>
      </p:sp>
      <p:sp>
        <p:nvSpPr>
          <p:cNvPr id="13" name="Espace réservé du texte 9">
            <a:extLst>
              <a:ext uri="{FF2B5EF4-FFF2-40B4-BE49-F238E27FC236}">
                <a16:creationId xmlns:a16="http://schemas.microsoft.com/office/drawing/2014/main" id="{AEF351B5-C467-2F88-B91F-6C08765558F8}"/>
              </a:ext>
            </a:extLst>
          </p:cNvPr>
          <p:cNvSpPr>
            <a:spLocks noGrp="1"/>
          </p:cNvSpPr>
          <p:nvPr>
            <p:ph type="body" sz="quarter" idx="23" hasCustomPrompt="1"/>
          </p:nvPr>
        </p:nvSpPr>
        <p:spPr>
          <a:xfrm>
            <a:off x="2823834" y="3817637"/>
            <a:ext cx="3138139" cy="770993"/>
          </a:xfrm>
        </p:spPr>
        <p:txBody>
          <a:bodyPr>
            <a:normAutofit/>
          </a:bodyPr>
          <a:lstStyle>
            <a:lvl1pPr marL="0" indent="0">
              <a:buNone/>
              <a:defRPr sz="1600" b="0" i="0">
                <a:solidFill>
                  <a:schemeClr val="tx2"/>
                </a:solidFill>
                <a:latin typeface="Arial" panose="020B0604020202020204" pitchFamily="34" charset="0"/>
                <a:cs typeface="Arial" panose="020B0604020202020204" pitchFamily="34" charset="0"/>
              </a:defRPr>
            </a:lvl1pPr>
          </a:lstStyle>
          <a:p>
            <a:pPr marL="0" indent="0">
              <a:buFont typeface="Arial" panose="020B0604020202020204" pitchFamily="34" charset="0"/>
              <a:buNone/>
            </a:pPr>
            <a:r>
              <a:rPr lang="fr-FR" sz="1800" dirty="0">
                <a:latin typeface="+mn-lt"/>
              </a:rPr>
              <a:t>1-1. Texte </a:t>
            </a:r>
            <a:r>
              <a:rPr lang="fr-FR" sz="1800" dirty="0" err="1">
                <a:latin typeface="+mn-lt"/>
              </a:rPr>
              <a:t>xxxxxxxxxx</a:t>
            </a:r>
            <a:endParaRPr lang="fr-FR" sz="1800" dirty="0">
              <a:latin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800" dirty="0">
                <a:latin typeface="+mn-lt"/>
              </a:rPr>
              <a:t>1-2. Texte </a:t>
            </a:r>
            <a:r>
              <a:rPr lang="fr-FR" sz="1800" dirty="0" err="1">
                <a:latin typeface="+mn-lt"/>
              </a:rPr>
              <a:t>xxxxxxxxxx</a:t>
            </a:r>
            <a:endParaRPr lang="fr-FR" sz="1800" dirty="0">
              <a:latin typeface="+mn-lt"/>
            </a:endParaRPr>
          </a:p>
        </p:txBody>
      </p:sp>
      <p:sp>
        <p:nvSpPr>
          <p:cNvPr id="14" name="Espace réservé du texte 3">
            <a:extLst>
              <a:ext uri="{FF2B5EF4-FFF2-40B4-BE49-F238E27FC236}">
                <a16:creationId xmlns:a16="http://schemas.microsoft.com/office/drawing/2014/main" id="{5D8C1423-8E0E-3134-D342-30D7F054B9C0}"/>
              </a:ext>
            </a:extLst>
          </p:cNvPr>
          <p:cNvSpPr>
            <a:spLocks noGrp="1"/>
          </p:cNvSpPr>
          <p:nvPr>
            <p:ph type="body" sz="quarter" idx="24" hasCustomPrompt="1"/>
          </p:nvPr>
        </p:nvSpPr>
        <p:spPr>
          <a:xfrm>
            <a:off x="1935525" y="3182409"/>
            <a:ext cx="858838" cy="467692"/>
          </a:xfrm>
        </p:spPr>
        <p:txBody>
          <a:bodyPr>
            <a:noAutofit/>
          </a:bodyPr>
          <a:lstStyle>
            <a:lvl1pPr marL="0" indent="0" algn="r">
              <a:buNone/>
              <a:defRPr sz="8000" b="1">
                <a:solidFill>
                  <a:schemeClr val="bg2"/>
                </a:solidFill>
              </a:defRPr>
            </a:lvl1pPr>
            <a:lvl5pPr algn="r">
              <a:defRPr/>
            </a:lvl5pPr>
          </a:lstStyle>
          <a:p>
            <a:pPr lvl="0"/>
            <a:r>
              <a:rPr lang="fr-FR" dirty="0"/>
              <a:t>2</a:t>
            </a:r>
          </a:p>
        </p:txBody>
      </p:sp>
      <p:sp>
        <p:nvSpPr>
          <p:cNvPr id="26" name="Espace réservé du texte 2">
            <a:extLst>
              <a:ext uri="{FF2B5EF4-FFF2-40B4-BE49-F238E27FC236}">
                <a16:creationId xmlns:a16="http://schemas.microsoft.com/office/drawing/2014/main" id="{C69C87E9-0725-65F9-89FB-4C43CEAFD3DE}"/>
              </a:ext>
            </a:extLst>
          </p:cNvPr>
          <p:cNvSpPr>
            <a:spLocks noGrp="1"/>
          </p:cNvSpPr>
          <p:nvPr>
            <p:ph type="body" sz="quarter" idx="31" hasCustomPrompt="1"/>
          </p:nvPr>
        </p:nvSpPr>
        <p:spPr>
          <a:xfrm>
            <a:off x="2831584" y="4915275"/>
            <a:ext cx="2766180" cy="467692"/>
          </a:xfrm>
        </p:spPr>
        <p:txBody>
          <a:bodyPr/>
          <a:lstStyle>
            <a:lvl1pPr marL="0" indent="0">
              <a:buNone/>
              <a:defRPr b="1" i="0">
                <a:solidFill>
                  <a:schemeClr val="bg2"/>
                </a:solidFill>
                <a:latin typeface="Arial" panose="020B0604020202020204" pitchFamily="34" charset="0"/>
                <a:cs typeface="Arial" panose="020B0604020202020204" pitchFamily="34" charset="0"/>
              </a:defRPr>
            </a:lvl1pPr>
          </a:lstStyle>
          <a:p>
            <a:r>
              <a:rPr lang="fr-FR" sz="2800" b="1" dirty="0">
                <a:solidFill>
                  <a:schemeClr val="bg2"/>
                </a:solidFill>
                <a:effectLst/>
                <a:latin typeface="+mn-lt"/>
              </a:rPr>
              <a:t>Titre chapitre</a:t>
            </a:r>
            <a:endParaRPr lang="fr-FR" sz="2800" dirty="0">
              <a:solidFill>
                <a:schemeClr val="bg2"/>
              </a:solidFill>
              <a:effectLst/>
              <a:latin typeface="+mn-lt"/>
            </a:endParaRPr>
          </a:p>
        </p:txBody>
      </p:sp>
      <p:sp>
        <p:nvSpPr>
          <p:cNvPr id="27" name="Espace réservé du texte 9">
            <a:extLst>
              <a:ext uri="{FF2B5EF4-FFF2-40B4-BE49-F238E27FC236}">
                <a16:creationId xmlns:a16="http://schemas.microsoft.com/office/drawing/2014/main" id="{12CB8EBC-4CDA-E9F1-8EBA-9E27F0CEB81E}"/>
              </a:ext>
            </a:extLst>
          </p:cNvPr>
          <p:cNvSpPr>
            <a:spLocks noGrp="1"/>
          </p:cNvSpPr>
          <p:nvPr>
            <p:ph type="body" sz="quarter" idx="32" hasCustomPrompt="1"/>
          </p:nvPr>
        </p:nvSpPr>
        <p:spPr>
          <a:xfrm>
            <a:off x="2831584" y="5444959"/>
            <a:ext cx="3138139" cy="770993"/>
          </a:xfrm>
        </p:spPr>
        <p:txBody>
          <a:bodyPr>
            <a:normAutofit/>
          </a:bodyPr>
          <a:lstStyle>
            <a:lvl1pPr marL="0" indent="0">
              <a:buNone/>
              <a:defRPr sz="1600" b="0" i="0">
                <a:solidFill>
                  <a:schemeClr val="tx2"/>
                </a:solidFill>
                <a:latin typeface="Arial" panose="020B0604020202020204" pitchFamily="34" charset="0"/>
                <a:cs typeface="Arial" panose="020B0604020202020204" pitchFamily="34" charset="0"/>
              </a:defRPr>
            </a:lvl1pPr>
          </a:lstStyle>
          <a:p>
            <a:pPr marL="0" indent="0">
              <a:buFont typeface="Arial" panose="020B0604020202020204" pitchFamily="34" charset="0"/>
              <a:buNone/>
            </a:pPr>
            <a:r>
              <a:rPr lang="fr-FR" sz="1800" dirty="0">
                <a:latin typeface="+mn-lt"/>
              </a:rPr>
              <a:t>1-1. Texte </a:t>
            </a:r>
            <a:r>
              <a:rPr lang="fr-FR" sz="1800" dirty="0" err="1">
                <a:latin typeface="+mn-lt"/>
              </a:rPr>
              <a:t>xxxxxxxxxx</a:t>
            </a:r>
            <a:endParaRPr lang="fr-FR" sz="1800" dirty="0">
              <a:latin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800" dirty="0">
                <a:latin typeface="+mn-lt"/>
              </a:rPr>
              <a:t>1-2. Texte </a:t>
            </a:r>
            <a:r>
              <a:rPr lang="fr-FR" sz="1800" dirty="0" err="1">
                <a:latin typeface="+mn-lt"/>
              </a:rPr>
              <a:t>xxxxxxxxxx</a:t>
            </a:r>
            <a:endParaRPr lang="fr-FR" sz="1800" dirty="0">
              <a:latin typeface="+mn-lt"/>
            </a:endParaRPr>
          </a:p>
        </p:txBody>
      </p:sp>
      <p:sp>
        <p:nvSpPr>
          <p:cNvPr id="28" name="Espace réservé du texte 3">
            <a:extLst>
              <a:ext uri="{FF2B5EF4-FFF2-40B4-BE49-F238E27FC236}">
                <a16:creationId xmlns:a16="http://schemas.microsoft.com/office/drawing/2014/main" id="{DD8E10F6-21FA-7E71-8211-2E953690293F}"/>
              </a:ext>
            </a:extLst>
          </p:cNvPr>
          <p:cNvSpPr>
            <a:spLocks noGrp="1"/>
          </p:cNvSpPr>
          <p:nvPr>
            <p:ph type="body" sz="quarter" idx="33" hasCustomPrompt="1"/>
          </p:nvPr>
        </p:nvSpPr>
        <p:spPr>
          <a:xfrm>
            <a:off x="1943275" y="4809731"/>
            <a:ext cx="858838" cy="467692"/>
          </a:xfrm>
        </p:spPr>
        <p:txBody>
          <a:bodyPr>
            <a:noAutofit/>
          </a:bodyPr>
          <a:lstStyle>
            <a:lvl1pPr marL="0" indent="0" algn="r">
              <a:buNone/>
              <a:defRPr sz="8000" b="1">
                <a:solidFill>
                  <a:schemeClr val="bg2"/>
                </a:solidFill>
              </a:defRPr>
            </a:lvl1pPr>
            <a:lvl5pPr algn="r">
              <a:defRPr/>
            </a:lvl5pPr>
          </a:lstStyle>
          <a:p>
            <a:pPr lvl="0"/>
            <a:r>
              <a:rPr lang="fr-FR" dirty="0"/>
              <a:t>3</a:t>
            </a:r>
          </a:p>
        </p:txBody>
      </p:sp>
      <p:sp>
        <p:nvSpPr>
          <p:cNvPr id="30" name="Espace réservé du texte 2">
            <a:extLst>
              <a:ext uri="{FF2B5EF4-FFF2-40B4-BE49-F238E27FC236}">
                <a16:creationId xmlns:a16="http://schemas.microsoft.com/office/drawing/2014/main" id="{5693304D-33F7-B762-0AB0-6560FAB63980}"/>
              </a:ext>
            </a:extLst>
          </p:cNvPr>
          <p:cNvSpPr>
            <a:spLocks noGrp="1"/>
          </p:cNvSpPr>
          <p:nvPr>
            <p:ph type="body" sz="quarter" idx="34" hasCustomPrompt="1"/>
          </p:nvPr>
        </p:nvSpPr>
        <p:spPr>
          <a:xfrm>
            <a:off x="7233103" y="1660631"/>
            <a:ext cx="2766180" cy="467692"/>
          </a:xfrm>
        </p:spPr>
        <p:txBody>
          <a:bodyPr/>
          <a:lstStyle>
            <a:lvl1pPr marL="0" indent="0">
              <a:buNone/>
              <a:defRPr b="1" i="0">
                <a:solidFill>
                  <a:schemeClr val="bg2"/>
                </a:solidFill>
                <a:latin typeface="Arial" panose="020B0604020202020204" pitchFamily="34" charset="0"/>
                <a:cs typeface="Arial" panose="020B0604020202020204" pitchFamily="34" charset="0"/>
              </a:defRPr>
            </a:lvl1pPr>
          </a:lstStyle>
          <a:p>
            <a:r>
              <a:rPr lang="fr-FR" sz="2800" b="1" dirty="0">
                <a:solidFill>
                  <a:schemeClr val="bg2"/>
                </a:solidFill>
                <a:effectLst/>
                <a:latin typeface="+mn-lt"/>
              </a:rPr>
              <a:t>Titre chapitre</a:t>
            </a:r>
            <a:endParaRPr lang="fr-FR" sz="2800" dirty="0">
              <a:solidFill>
                <a:schemeClr val="bg2"/>
              </a:solidFill>
              <a:effectLst/>
              <a:latin typeface="+mn-lt"/>
            </a:endParaRPr>
          </a:p>
        </p:txBody>
      </p:sp>
      <p:sp>
        <p:nvSpPr>
          <p:cNvPr id="31" name="Espace réservé du texte 9">
            <a:extLst>
              <a:ext uri="{FF2B5EF4-FFF2-40B4-BE49-F238E27FC236}">
                <a16:creationId xmlns:a16="http://schemas.microsoft.com/office/drawing/2014/main" id="{19416033-1796-67AD-AB7C-EE4DB2279628}"/>
              </a:ext>
            </a:extLst>
          </p:cNvPr>
          <p:cNvSpPr>
            <a:spLocks noGrp="1"/>
          </p:cNvSpPr>
          <p:nvPr>
            <p:ph type="body" sz="quarter" idx="35" hasCustomPrompt="1"/>
          </p:nvPr>
        </p:nvSpPr>
        <p:spPr>
          <a:xfrm>
            <a:off x="7233103" y="2190315"/>
            <a:ext cx="3138139" cy="770993"/>
          </a:xfrm>
        </p:spPr>
        <p:txBody>
          <a:bodyPr>
            <a:normAutofit/>
          </a:bodyPr>
          <a:lstStyle>
            <a:lvl1pPr marL="0" indent="0">
              <a:buNone/>
              <a:defRPr sz="1600" b="0" i="0">
                <a:solidFill>
                  <a:schemeClr val="tx2"/>
                </a:solidFill>
                <a:latin typeface="Arial" panose="020B0604020202020204" pitchFamily="34" charset="0"/>
                <a:cs typeface="Arial" panose="020B0604020202020204" pitchFamily="34" charset="0"/>
              </a:defRPr>
            </a:lvl1pPr>
          </a:lstStyle>
          <a:p>
            <a:pPr marL="0" indent="0">
              <a:buFont typeface="Arial" panose="020B0604020202020204" pitchFamily="34" charset="0"/>
              <a:buNone/>
            </a:pPr>
            <a:r>
              <a:rPr lang="fr-FR" sz="1800" dirty="0">
                <a:latin typeface="+mn-lt"/>
              </a:rPr>
              <a:t>1-1. Texte </a:t>
            </a:r>
            <a:r>
              <a:rPr lang="fr-FR" sz="1800" dirty="0" err="1">
                <a:latin typeface="+mn-lt"/>
              </a:rPr>
              <a:t>xxxxxxxxxx</a:t>
            </a:r>
            <a:endParaRPr lang="fr-FR" sz="1800" dirty="0">
              <a:latin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800" dirty="0">
                <a:latin typeface="+mn-lt"/>
              </a:rPr>
              <a:t>1-2. Texte </a:t>
            </a:r>
            <a:r>
              <a:rPr lang="fr-FR" sz="1800" dirty="0" err="1">
                <a:latin typeface="+mn-lt"/>
              </a:rPr>
              <a:t>xxxxxxxxxx</a:t>
            </a:r>
            <a:endParaRPr lang="fr-FR" sz="1800" dirty="0">
              <a:latin typeface="+mn-lt"/>
            </a:endParaRPr>
          </a:p>
        </p:txBody>
      </p:sp>
      <p:sp>
        <p:nvSpPr>
          <p:cNvPr id="32" name="Espace réservé du texte 3">
            <a:extLst>
              <a:ext uri="{FF2B5EF4-FFF2-40B4-BE49-F238E27FC236}">
                <a16:creationId xmlns:a16="http://schemas.microsoft.com/office/drawing/2014/main" id="{FE45E64C-5BA3-AFD5-C435-8E5147DE7861}"/>
              </a:ext>
            </a:extLst>
          </p:cNvPr>
          <p:cNvSpPr>
            <a:spLocks noGrp="1"/>
          </p:cNvSpPr>
          <p:nvPr>
            <p:ph type="body" sz="quarter" idx="36" hasCustomPrompt="1"/>
          </p:nvPr>
        </p:nvSpPr>
        <p:spPr>
          <a:xfrm>
            <a:off x="6344794" y="1555087"/>
            <a:ext cx="858838" cy="467692"/>
          </a:xfrm>
        </p:spPr>
        <p:txBody>
          <a:bodyPr>
            <a:noAutofit/>
          </a:bodyPr>
          <a:lstStyle>
            <a:lvl1pPr marL="0" indent="0" algn="r">
              <a:buNone/>
              <a:defRPr sz="8000" b="1">
                <a:solidFill>
                  <a:schemeClr val="bg2"/>
                </a:solidFill>
              </a:defRPr>
            </a:lvl1pPr>
            <a:lvl5pPr algn="r">
              <a:defRPr/>
            </a:lvl5pPr>
          </a:lstStyle>
          <a:p>
            <a:pPr lvl="0"/>
            <a:r>
              <a:rPr lang="fr-FR" dirty="0"/>
              <a:t>4</a:t>
            </a:r>
          </a:p>
        </p:txBody>
      </p:sp>
      <p:sp>
        <p:nvSpPr>
          <p:cNvPr id="33" name="Espace réservé du texte 2">
            <a:extLst>
              <a:ext uri="{FF2B5EF4-FFF2-40B4-BE49-F238E27FC236}">
                <a16:creationId xmlns:a16="http://schemas.microsoft.com/office/drawing/2014/main" id="{991ED183-009B-F4B9-DE1F-24A631BFDE62}"/>
              </a:ext>
            </a:extLst>
          </p:cNvPr>
          <p:cNvSpPr>
            <a:spLocks noGrp="1"/>
          </p:cNvSpPr>
          <p:nvPr>
            <p:ph type="body" sz="quarter" idx="37" hasCustomPrompt="1"/>
          </p:nvPr>
        </p:nvSpPr>
        <p:spPr>
          <a:xfrm>
            <a:off x="7225353" y="3287953"/>
            <a:ext cx="2766180" cy="467692"/>
          </a:xfrm>
        </p:spPr>
        <p:txBody>
          <a:bodyPr/>
          <a:lstStyle>
            <a:lvl1pPr marL="0" indent="0">
              <a:buNone/>
              <a:defRPr b="1" i="0">
                <a:solidFill>
                  <a:schemeClr val="bg2"/>
                </a:solidFill>
                <a:latin typeface="Arial" panose="020B0604020202020204" pitchFamily="34" charset="0"/>
                <a:cs typeface="Arial" panose="020B0604020202020204" pitchFamily="34" charset="0"/>
              </a:defRPr>
            </a:lvl1pPr>
          </a:lstStyle>
          <a:p>
            <a:r>
              <a:rPr lang="fr-FR" sz="2800" b="1" dirty="0">
                <a:solidFill>
                  <a:schemeClr val="bg2"/>
                </a:solidFill>
                <a:effectLst/>
                <a:latin typeface="+mn-lt"/>
              </a:rPr>
              <a:t>Titre chapitre</a:t>
            </a:r>
            <a:endParaRPr lang="fr-FR" sz="2800" dirty="0">
              <a:solidFill>
                <a:schemeClr val="bg2"/>
              </a:solidFill>
              <a:effectLst/>
              <a:latin typeface="+mn-lt"/>
            </a:endParaRPr>
          </a:p>
        </p:txBody>
      </p:sp>
      <p:sp>
        <p:nvSpPr>
          <p:cNvPr id="34" name="Espace réservé du texte 9">
            <a:extLst>
              <a:ext uri="{FF2B5EF4-FFF2-40B4-BE49-F238E27FC236}">
                <a16:creationId xmlns:a16="http://schemas.microsoft.com/office/drawing/2014/main" id="{B369CF36-40E5-9D35-30E7-FACC6FAC6E9E}"/>
              </a:ext>
            </a:extLst>
          </p:cNvPr>
          <p:cNvSpPr>
            <a:spLocks noGrp="1"/>
          </p:cNvSpPr>
          <p:nvPr>
            <p:ph type="body" sz="quarter" idx="38" hasCustomPrompt="1"/>
          </p:nvPr>
        </p:nvSpPr>
        <p:spPr>
          <a:xfrm>
            <a:off x="7225353" y="3817637"/>
            <a:ext cx="3138139" cy="770993"/>
          </a:xfrm>
        </p:spPr>
        <p:txBody>
          <a:bodyPr>
            <a:normAutofit/>
          </a:bodyPr>
          <a:lstStyle>
            <a:lvl1pPr marL="0" indent="0">
              <a:buNone/>
              <a:defRPr sz="1600" b="0" i="0">
                <a:solidFill>
                  <a:schemeClr val="tx2"/>
                </a:solidFill>
                <a:latin typeface="Arial" panose="020B0604020202020204" pitchFamily="34" charset="0"/>
                <a:cs typeface="Arial" panose="020B0604020202020204" pitchFamily="34" charset="0"/>
              </a:defRPr>
            </a:lvl1pPr>
          </a:lstStyle>
          <a:p>
            <a:pPr marL="0" indent="0">
              <a:buFont typeface="Arial" panose="020B0604020202020204" pitchFamily="34" charset="0"/>
              <a:buNone/>
            </a:pPr>
            <a:r>
              <a:rPr lang="fr-FR" sz="1800" dirty="0">
                <a:latin typeface="+mn-lt"/>
              </a:rPr>
              <a:t>1-1. Texte </a:t>
            </a:r>
            <a:r>
              <a:rPr lang="fr-FR" sz="1800" dirty="0" err="1">
                <a:latin typeface="+mn-lt"/>
              </a:rPr>
              <a:t>xxxxxxxxxx</a:t>
            </a:r>
            <a:endParaRPr lang="fr-FR" sz="1800" dirty="0">
              <a:latin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800" dirty="0">
                <a:latin typeface="+mn-lt"/>
              </a:rPr>
              <a:t>1-2. Texte </a:t>
            </a:r>
            <a:r>
              <a:rPr lang="fr-FR" sz="1800" dirty="0" err="1">
                <a:latin typeface="+mn-lt"/>
              </a:rPr>
              <a:t>xxxxxxxxxx</a:t>
            </a:r>
            <a:endParaRPr lang="fr-FR" sz="1800" dirty="0">
              <a:latin typeface="+mn-lt"/>
            </a:endParaRPr>
          </a:p>
        </p:txBody>
      </p:sp>
      <p:sp>
        <p:nvSpPr>
          <p:cNvPr id="35" name="Espace réservé du texte 3">
            <a:extLst>
              <a:ext uri="{FF2B5EF4-FFF2-40B4-BE49-F238E27FC236}">
                <a16:creationId xmlns:a16="http://schemas.microsoft.com/office/drawing/2014/main" id="{C7D10214-34B2-B7E0-E29E-EC17E82373B7}"/>
              </a:ext>
            </a:extLst>
          </p:cNvPr>
          <p:cNvSpPr>
            <a:spLocks noGrp="1"/>
          </p:cNvSpPr>
          <p:nvPr>
            <p:ph type="body" sz="quarter" idx="39" hasCustomPrompt="1"/>
          </p:nvPr>
        </p:nvSpPr>
        <p:spPr>
          <a:xfrm>
            <a:off x="6337044" y="3182409"/>
            <a:ext cx="858838" cy="467692"/>
          </a:xfrm>
        </p:spPr>
        <p:txBody>
          <a:bodyPr>
            <a:noAutofit/>
          </a:bodyPr>
          <a:lstStyle>
            <a:lvl1pPr marL="0" indent="0" algn="r">
              <a:buNone/>
              <a:defRPr sz="8000" b="1">
                <a:solidFill>
                  <a:schemeClr val="bg2"/>
                </a:solidFill>
              </a:defRPr>
            </a:lvl1pPr>
            <a:lvl5pPr algn="r">
              <a:defRPr/>
            </a:lvl5pPr>
          </a:lstStyle>
          <a:p>
            <a:pPr lvl="0"/>
            <a:r>
              <a:rPr lang="fr-FR" dirty="0"/>
              <a:t>5</a:t>
            </a:r>
          </a:p>
        </p:txBody>
      </p:sp>
      <p:sp>
        <p:nvSpPr>
          <p:cNvPr id="36" name="Espace réservé du texte 2">
            <a:extLst>
              <a:ext uri="{FF2B5EF4-FFF2-40B4-BE49-F238E27FC236}">
                <a16:creationId xmlns:a16="http://schemas.microsoft.com/office/drawing/2014/main" id="{EB807876-F690-A6D6-5E2C-EDB60CFB36BF}"/>
              </a:ext>
            </a:extLst>
          </p:cNvPr>
          <p:cNvSpPr>
            <a:spLocks noGrp="1"/>
          </p:cNvSpPr>
          <p:nvPr>
            <p:ph type="body" sz="quarter" idx="40" hasCustomPrompt="1"/>
          </p:nvPr>
        </p:nvSpPr>
        <p:spPr>
          <a:xfrm>
            <a:off x="7233103" y="4915275"/>
            <a:ext cx="2766180" cy="467692"/>
          </a:xfrm>
        </p:spPr>
        <p:txBody>
          <a:bodyPr/>
          <a:lstStyle>
            <a:lvl1pPr marL="0" indent="0">
              <a:buNone/>
              <a:defRPr b="1" i="0">
                <a:solidFill>
                  <a:schemeClr val="bg2"/>
                </a:solidFill>
                <a:latin typeface="Arial" panose="020B0604020202020204" pitchFamily="34" charset="0"/>
                <a:cs typeface="Arial" panose="020B0604020202020204" pitchFamily="34" charset="0"/>
              </a:defRPr>
            </a:lvl1pPr>
          </a:lstStyle>
          <a:p>
            <a:r>
              <a:rPr lang="fr-FR" sz="2800" b="1" dirty="0">
                <a:solidFill>
                  <a:schemeClr val="bg2"/>
                </a:solidFill>
                <a:effectLst/>
                <a:latin typeface="+mn-lt"/>
              </a:rPr>
              <a:t>Titre chapitre</a:t>
            </a:r>
            <a:endParaRPr lang="fr-FR" sz="2800" dirty="0">
              <a:solidFill>
                <a:schemeClr val="bg2"/>
              </a:solidFill>
              <a:effectLst/>
              <a:latin typeface="+mn-lt"/>
            </a:endParaRPr>
          </a:p>
        </p:txBody>
      </p:sp>
      <p:sp>
        <p:nvSpPr>
          <p:cNvPr id="37" name="Espace réservé du texte 9">
            <a:extLst>
              <a:ext uri="{FF2B5EF4-FFF2-40B4-BE49-F238E27FC236}">
                <a16:creationId xmlns:a16="http://schemas.microsoft.com/office/drawing/2014/main" id="{EEA10BE5-D699-C016-0394-3235565E73AE}"/>
              </a:ext>
            </a:extLst>
          </p:cNvPr>
          <p:cNvSpPr>
            <a:spLocks noGrp="1"/>
          </p:cNvSpPr>
          <p:nvPr>
            <p:ph type="body" sz="quarter" idx="41" hasCustomPrompt="1"/>
          </p:nvPr>
        </p:nvSpPr>
        <p:spPr>
          <a:xfrm>
            <a:off x="7233103" y="5444959"/>
            <a:ext cx="3138139" cy="770993"/>
          </a:xfrm>
        </p:spPr>
        <p:txBody>
          <a:bodyPr>
            <a:normAutofit/>
          </a:bodyPr>
          <a:lstStyle>
            <a:lvl1pPr marL="0" indent="0">
              <a:buNone/>
              <a:defRPr sz="1600" b="0" i="0">
                <a:solidFill>
                  <a:schemeClr val="tx2"/>
                </a:solidFill>
                <a:latin typeface="Arial" panose="020B0604020202020204" pitchFamily="34" charset="0"/>
                <a:cs typeface="Arial" panose="020B0604020202020204" pitchFamily="34" charset="0"/>
              </a:defRPr>
            </a:lvl1pPr>
          </a:lstStyle>
          <a:p>
            <a:pPr marL="0" indent="0">
              <a:buFont typeface="Arial" panose="020B0604020202020204" pitchFamily="34" charset="0"/>
              <a:buNone/>
            </a:pPr>
            <a:r>
              <a:rPr lang="fr-FR" sz="1800" dirty="0">
                <a:latin typeface="+mn-lt"/>
              </a:rPr>
              <a:t>1-1. Texte </a:t>
            </a:r>
            <a:r>
              <a:rPr lang="fr-FR" sz="1800" dirty="0" err="1">
                <a:latin typeface="+mn-lt"/>
              </a:rPr>
              <a:t>xxxxxxxxxx</a:t>
            </a:r>
            <a:endParaRPr lang="fr-FR" sz="1800" dirty="0">
              <a:latin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800" dirty="0">
                <a:latin typeface="+mn-lt"/>
              </a:rPr>
              <a:t>1-2. Texte </a:t>
            </a:r>
            <a:r>
              <a:rPr lang="fr-FR" sz="1800" dirty="0" err="1">
                <a:latin typeface="+mn-lt"/>
              </a:rPr>
              <a:t>xxxxxxxxxx</a:t>
            </a:r>
            <a:endParaRPr lang="fr-FR" sz="1800" dirty="0">
              <a:latin typeface="+mn-lt"/>
            </a:endParaRPr>
          </a:p>
        </p:txBody>
      </p:sp>
      <p:sp>
        <p:nvSpPr>
          <p:cNvPr id="38" name="Espace réservé du texte 3">
            <a:extLst>
              <a:ext uri="{FF2B5EF4-FFF2-40B4-BE49-F238E27FC236}">
                <a16:creationId xmlns:a16="http://schemas.microsoft.com/office/drawing/2014/main" id="{BBDB043E-F908-443E-95D6-3406AB11889E}"/>
              </a:ext>
            </a:extLst>
          </p:cNvPr>
          <p:cNvSpPr>
            <a:spLocks noGrp="1"/>
          </p:cNvSpPr>
          <p:nvPr>
            <p:ph type="body" sz="quarter" idx="42" hasCustomPrompt="1"/>
          </p:nvPr>
        </p:nvSpPr>
        <p:spPr>
          <a:xfrm>
            <a:off x="6344794" y="4809731"/>
            <a:ext cx="858838" cy="467692"/>
          </a:xfrm>
        </p:spPr>
        <p:txBody>
          <a:bodyPr>
            <a:noAutofit/>
          </a:bodyPr>
          <a:lstStyle>
            <a:lvl1pPr marL="0" indent="0" algn="r">
              <a:buNone/>
              <a:defRPr sz="8000" b="1">
                <a:solidFill>
                  <a:schemeClr val="bg2"/>
                </a:solidFill>
              </a:defRPr>
            </a:lvl1pPr>
            <a:lvl5pPr algn="r">
              <a:defRPr/>
            </a:lvl5pPr>
          </a:lstStyle>
          <a:p>
            <a:pPr lvl="0"/>
            <a:r>
              <a:rPr lang="fr-FR" dirty="0"/>
              <a:t>6</a:t>
            </a:r>
          </a:p>
        </p:txBody>
      </p:sp>
    </p:spTree>
    <p:extLst>
      <p:ext uri="{BB962C8B-B14F-4D97-AF65-F5344CB8AC3E}">
        <p14:creationId xmlns:p14="http://schemas.microsoft.com/office/powerpoint/2010/main" val="15432901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rise">
    <p:spTree>
      <p:nvGrpSpPr>
        <p:cNvPr id="1" name=""/>
        <p:cNvGrpSpPr/>
        <p:nvPr/>
      </p:nvGrpSpPr>
      <p:grpSpPr>
        <a:xfrm>
          <a:off x="0" y="0"/>
          <a:ext cx="0" cy="0"/>
          <a:chOff x="0" y="0"/>
          <a:chExt cx="0" cy="0"/>
        </a:xfrm>
      </p:grpSpPr>
      <p:sp>
        <p:nvSpPr>
          <p:cNvPr id="12" name="Espace réservé du texte 17">
            <a:extLst>
              <a:ext uri="{FF2B5EF4-FFF2-40B4-BE49-F238E27FC236}">
                <a16:creationId xmlns:a16="http://schemas.microsoft.com/office/drawing/2014/main" id="{2DDFC932-6666-A923-693F-607640B653F0}"/>
              </a:ext>
            </a:extLst>
          </p:cNvPr>
          <p:cNvSpPr>
            <a:spLocks noGrp="1"/>
          </p:cNvSpPr>
          <p:nvPr>
            <p:ph type="body" sz="quarter" idx="13" hasCustomPrompt="1"/>
          </p:nvPr>
        </p:nvSpPr>
        <p:spPr>
          <a:xfrm>
            <a:off x="838200" y="601941"/>
            <a:ext cx="7653867" cy="515129"/>
          </a:xfrm>
        </p:spPr>
        <p:txBody>
          <a:bodyPr>
            <a:normAutofit/>
          </a:bodyPr>
          <a:lstStyle>
            <a:lvl1pPr marL="0" indent="0">
              <a:buNone/>
              <a:defRPr sz="2800" b="1" i="0">
                <a:solidFill>
                  <a:schemeClr val="bg2"/>
                </a:solidFill>
                <a:latin typeface="Arial" panose="020B0604020202020204" pitchFamily="34" charset="0"/>
                <a:cs typeface="Arial" panose="020B0604020202020204" pitchFamily="34" charset="0"/>
              </a:defRPr>
            </a:lvl1pPr>
          </a:lstStyle>
          <a:p>
            <a:pPr lvl="0"/>
            <a:r>
              <a:rPr lang="fr-FR" dirty="0"/>
              <a:t>Modifiez le titre</a:t>
            </a:r>
          </a:p>
        </p:txBody>
      </p:sp>
      <p:sp>
        <p:nvSpPr>
          <p:cNvPr id="13" name="Espace réservé du texte 9">
            <a:extLst>
              <a:ext uri="{FF2B5EF4-FFF2-40B4-BE49-F238E27FC236}">
                <a16:creationId xmlns:a16="http://schemas.microsoft.com/office/drawing/2014/main" id="{B26512C8-1068-071E-C622-39BDDD3B6DCB}"/>
              </a:ext>
            </a:extLst>
          </p:cNvPr>
          <p:cNvSpPr>
            <a:spLocks noGrp="1"/>
          </p:cNvSpPr>
          <p:nvPr>
            <p:ph type="body" sz="quarter" idx="14" hasCustomPrompt="1"/>
          </p:nvPr>
        </p:nvSpPr>
        <p:spPr>
          <a:xfrm>
            <a:off x="838200" y="1755649"/>
            <a:ext cx="10522789" cy="3238756"/>
          </a:xfrm>
        </p:spPr>
        <p:txBody>
          <a:bodyPr>
            <a:normAutofit/>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pPr lvl="0"/>
            <a:r>
              <a:rPr lang="fr-FR" dirty="0"/>
              <a:t>Texte courant</a:t>
            </a:r>
          </a:p>
        </p:txBody>
      </p:sp>
      <p:sp>
        <p:nvSpPr>
          <p:cNvPr id="8" name="ZoneTexte 7">
            <a:extLst>
              <a:ext uri="{FF2B5EF4-FFF2-40B4-BE49-F238E27FC236}">
                <a16:creationId xmlns:a16="http://schemas.microsoft.com/office/drawing/2014/main" id="{AE366E40-447B-205E-CBC1-B2B101DAE6C3}"/>
              </a:ext>
            </a:extLst>
          </p:cNvPr>
          <p:cNvSpPr txBox="1"/>
          <p:nvPr/>
        </p:nvSpPr>
        <p:spPr>
          <a:xfrm>
            <a:off x="297288" y="6356350"/>
            <a:ext cx="609693" cy="338554"/>
          </a:xfrm>
          <a:prstGeom prst="rect">
            <a:avLst/>
          </a:prstGeom>
          <a:noFill/>
        </p:spPr>
        <p:txBody>
          <a:bodyPr wrap="square" rtlCol="0">
            <a:spAutoFit/>
          </a:bodyPr>
          <a:lstStyle/>
          <a:p>
            <a:pPr algn="l"/>
            <a:fld id="{AE08F245-9CEE-1146-80B8-43EA15F37FBC}" type="slidenum">
              <a:rPr lang="fr-FR" sz="1600" b="0" i="0" smtClean="0">
                <a:solidFill>
                  <a:schemeClr val="tx1">
                    <a:lumMod val="50000"/>
                    <a:lumOff val="50000"/>
                  </a:schemeClr>
                </a:solidFill>
                <a:latin typeface="Arial" panose="020B0604020202020204" pitchFamily="34" charset="0"/>
                <a:cs typeface="Arial" panose="020B0604020202020204" pitchFamily="34" charset="0"/>
              </a:rPr>
              <a:pPr algn="l"/>
              <a:t>‹N°›</a:t>
            </a:fld>
            <a:endParaRPr lang="fr-FR" sz="1600" b="0" i="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B89E43B-80E0-00EC-2EA8-92CF2C9D93E9}"/>
              </a:ext>
            </a:extLst>
          </p:cNvPr>
          <p:cNvSpPr/>
          <p:nvPr/>
        </p:nvSpPr>
        <p:spPr>
          <a:xfrm>
            <a:off x="11173267" y="302597"/>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5" name="Espace réservé du texte 2">
            <a:extLst>
              <a:ext uri="{FF2B5EF4-FFF2-40B4-BE49-F238E27FC236}">
                <a16:creationId xmlns:a16="http://schemas.microsoft.com/office/drawing/2014/main" id="{54373F05-D5B3-5750-6367-52F603788C5E}"/>
              </a:ext>
            </a:extLst>
          </p:cNvPr>
          <p:cNvSpPr>
            <a:spLocks noGrp="1"/>
          </p:cNvSpPr>
          <p:nvPr>
            <p:ph type="body" sz="quarter" idx="17" hasCustomPrompt="1"/>
          </p:nvPr>
        </p:nvSpPr>
        <p:spPr>
          <a:xfrm>
            <a:off x="838200" y="1175081"/>
            <a:ext cx="7653866" cy="467692"/>
          </a:xfrm>
        </p:spPr>
        <p:txBody>
          <a:bodyPr anchor="b">
            <a:normAutofit/>
          </a:bodyPr>
          <a:lstStyle>
            <a:lvl1pPr marL="0" indent="0">
              <a:buNone/>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4" name="Rectangle 13">
            <a:extLst>
              <a:ext uri="{FF2B5EF4-FFF2-40B4-BE49-F238E27FC236}">
                <a16:creationId xmlns:a16="http://schemas.microsoft.com/office/drawing/2014/main" id="{05D00402-959A-F15F-3E54-1DB2FC5D164F}"/>
              </a:ext>
            </a:extLst>
          </p:cNvPr>
          <p:cNvSpPr/>
          <p:nvPr/>
        </p:nvSpPr>
        <p:spPr>
          <a:xfrm>
            <a:off x="10546644" y="478395"/>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6" name="Espace réservé du texte 5">
            <a:extLst>
              <a:ext uri="{FF2B5EF4-FFF2-40B4-BE49-F238E27FC236}">
                <a16:creationId xmlns:a16="http://schemas.microsoft.com/office/drawing/2014/main" id="{6AF1375A-FC21-5000-526C-CE6A6082701F}"/>
              </a:ext>
            </a:extLst>
          </p:cNvPr>
          <p:cNvSpPr>
            <a:spLocks noGrp="1"/>
          </p:cNvSpPr>
          <p:nvPr>
            <p:ph type="body" sz="quarter" idx="16" hasCustomPrompt="1"/>
          </p:nvPr>
        </p:nvSpPr>
        <p:spPr>
          <a:xfrm>
            <a:off x="10924274" y="545447"/>
            <a:ext cx="580903" cy="328579"/>
          </a:xfrm>
        </p:spPr>
        <p:txBody>
          <a:bodyPr>
            <a:noAutofit/>
          </a:bodyPr>
          <a:lstStyle>
            <a:lvl1pPr marL="0" indent="0" algn="r">
              <a:buNone/>
              <a:defRPr sz="1800" b="1">
                <a:solidFill>
                  <a:schemeClr val="bg1"/>
                </a:solidFill>
              </a:defRPr>
            </a:lvl1pPr>
            <a:lvl2pPr>
              <a:defRPr sz="2000" b="1"/>
            </a:lvl2pPr>
            <a:lvl3pPr>
              <a:defRPr sz="2000" b="1"/>
            </a:lvl3pPr>
            <a:lvl4pPr>
              <a:defRPr sz="2000" b="1"/>
            </a:lvl4pPr>
            <a:lvl5pPr>
              <a:defRPr sz="2000" b="1"/>
            </a:lvl5pPr>
          </a:lstStyle>
          <a:p>
            <a:pPr algn="r"/>
            <a:r>
              <a:rPr lang="fr-FR" sz="2000" dirty="0">
                <a:solidFill>
                  <a:schemeClr val="bg1"/>
                </a:solidFill>
              </a:rPr>
              <a:t>1.1</a:t>
            </a:r>
          </a:p>
        </p:txBody>
      </p:sp>
    </p:spTree>
    <p:extLst>
      <p:ext uri="{BB962C8B-B14F-4D97-AF65-F5344CB8AC3E}">
        <p14:creationId xmlns:p14="http://schemas.microsoft.com/office/powerpoint/2010/main" val="37554471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Liste">
    <p:spTree>
      <p:nvGrpSpPr>
        <p:cNvPr id="1" name=""/>
        <p:cNvGrpSpPr/>
        <p:nvPr/>
      </p:nvGrpSpPr>
      <p:grpSpPr>
        <a:xfrm>
          <a:off x="0" y="0"/>
          <a:ext cx="0" cy="0"/>
          <a:chOff x="0" y="0"/>
          <a:chExt cx="0" cy="0"/>
        </a:xfrm>
      </p:grpSpPr>
      <p:sp>
        <p:nvSpPr>
          <p:cNvPr id="12" name="Espace réservé du texte 17">
            <a:extLst>
              <a:ext uri="{FF2B5EF4-FFF2-40B4-BE49-F238E27FC236}">
                <a16:creationId xmlns:a16="http://schemas.microsoft.com/office/drawing/2014/main" id="{2DDFC932-6666-A923-693F-607640B653F0}"/>
              </a:ext>
            </a:extLst>
          </p:cNvPr>
          <p:cNvSpPr>
            <a:spLocks noGrp="1"/>
          </p:cNvSpPr>
          <p:nvPr>
            <p:ph type="body" sz="quarter" idx="13" hasCustomPrompt="1"/>
          </p:nvPr>
        </p:nvSpPr>
        <p:spPr>
          <a:xfrm>
            <a:off x="838200" y="601941"/>
            <a:ext cx="7653867" cy="515129"/>
          </a:xfrm>
        </p:spPr>
        <p:txBody>
          <a:bodyPr>
            <a:normAutofit/>
          </a:bodyPr>
          <a:lstStyle>
            <a:lvl1pPr marL="0" indent="0">
              <a:buNone/>
              <a:defRPr sz="2800" b="1" i="0">
                <a:solidFill>
                  <a:schemeClr val="bg2"/>
                </a:solidFill>
                <a:latin typeface="Arial" panose="020B0604020202020204" pitchFamily="34" charset="0"/>
                <a:cs typeface="Arial" panose="020B0604020202020204" pitchFamily="34" charset="0"/>
              </a:defRPr>
            </a:lvl1pPr>
          </a:lstStyle>
          <a:p>
            <a:pPr lvl="0"/>
            <a:r>
              <a:rPr lang="fr-FR" dirty="0"/>
              <a:t>Modifiez le titre</a:t>
            </a:r>
          </a:p>
        </p:txBody>
      </p:sp>
      <p:sp>
        <p:nvSpPr>
          <p:cNvPr id="13" name="Espace réservé du texte 9">
            <a:extLst>
              <a:ext uri="{FF2B5EF4-FFF2-40B4-BE49-F238E27FC236}">
                <a16:creationId xmlns:a16="http://schemas.microsoft.com/office/drawing/2014/main" id="{B26512C8-1068-071E-C622-39BDDD3B6DCB}"/>
              </a:ext>
            </a:extLst>
          </p:cNvPr>
          <p:cNvSpPr>
            <a:spLocks noGrp="1"/>
          </p:cNvSpPr>
          <p:nvPr>
            <p:ph type="body" sz="quarter" idx="14" hasCustomPrompt="1"/>
          </p:nvPr>
        </p:nvSpPr>
        <p:spPr>
          <a:xfrm>
            <a:off x="838200" y="1755649"/>
            <a:ext cx="10522789" cy="3238756"/>
          </a:xfrm>
        </p:spPr>
        <p:txBody>
          <a:bodyPr>
            <a:normAutofit/>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pPr lvl="0"/>
            <a:r>
              <a:rPr lang="fr-FR" dirty="0"/>
              <a:t>Texte courant</a:t>
            </a:r>
          </a:p>
        </p:txBody>
      </p:sp>
      <p:sp>
        <p:nvSpPr>
          <p:cNvPr id="8" name="ZoneTexte 7">
            <a:extLst>
              <a:ext uri="{FF2B5EF4-FFF2-40B4-BE49-F238E27FC236}">
                <a16:creationId xmlns:a16="http://schemas.microsoft.com/office/drawing/2014/main" id="{AE366E40-447B-205E-CBC1-B2B101DAE6C3}"/>
              </a:ext>
            </a:extLst>
          </p:cNvPr>
          <p:cNvSpPr txBox="1"/>
          <p:nvPr/>
        </p:nvSpPr>
        <p:spPr>
          <a:xfrm>
            <a:off x="297288" y="6356350"/>
            <a:ext cx="609693" cy="338554"/>
          </a:xfrm>
          <a:prstGeom prst="rect">
            <a:avLst/>
          </a:prstGeom>
          <a:noFill/>
        </p:spPr>
        <p:txBody>
          <a:bodyPr wrap="square" rtlCol="0">
            <a:spAutoFit/>
          </a:bodyPr>
          <a:lstStyle/>
          <a:p>
            <a:pPr algn="l"/>
            <a:fld id="{AE08F245-9CEE-1146-80B8-43EA15F37FBC}" type="slidenum">
              <a:rPr lang="fr-FR" sz="1600" b="0" i="0" smtClean="0">
                <a:solidFill>
                  <a:schemeClr val="tx1">
                    <a:lumMod val="50000"/>
                    <a:lumOff val="50000"/>
                  </a:schemeClr>
                </a:solidFill>
                <a:latin typeface="Arial" panose="020B0604020202020204" pitchFamily="34" charset="0"/>
                <a:cs typeface="Arial" panose="020B0604020202020204" pitchFamily="34" charset="0"/>
              </a:rPr>
              <a:pPr algn="l"/>
              <a:t>‹N°›</a:t>
            </a:fld>
            <a:endParaRPr lang="fr-FR" sz="1600" b="0" i="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B89E43B-80E0-00EC-2EA8-92CF2C9D93E9}"/>
              </a:ext>
            </a:extLst>
          </p:cNvPr>
          <p:cNvSpPr/>
          <p:nvPr/>
        </p:nvSpPr>
        <p:spPr>
          <a:xfrm>
            <a:off x="11173267" y="302597"/>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5" name="Espace réservé du texte 2">
            <a:extLst>
              <a:ext uri="{FF2B5EF4-FFF2-40B4-BE49-F238E27FC236}">
                <a16:creationId xmlns:a16="http://schemas.microsoft.com/office/drawing/2014/main" id="{54373F05-D5B3-5750-6367-52F603788C5E}"/>
              </a:ext>
            </a:extLst>
          </p:cNvPr>
          <p:cNvSpPr>
            <a:spLocks noGrp="1"/>
          </p:cNvSpPr>
          <p:nvPr>
            <p:ph type="body" sz="quarter" idx="17" hasCustomPrompt="1"/>
          </p:nvPr>
        </p:nvSpPr>
        <p:spPr>
          <a:xfrm>
            <a:off x="838200" y="1175081"/>
            <a:ext cx="7653866" cy="467692"/>
          </a:xfrm>
        </p:spPr>
        <p:txBody>
          <a:bodyPr anchor="b">
            <a:normAutofit/>
          </a:bodyPr>
          <a:lstStyle>
            <a:lvl1pPr marL="0" indent="0">
              <a:buNone/>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4" name="Rectangle 13">
            <a:extLst>
              <a:ext uri="{FF2B5EF4-FFF2-40B4-BE49-F238E27FC236}">
                <a16:creationId xmlns:a16="http://schemas.microsoft.com/office/drawing/2014/main" id="{05D00402-959A-F15F-3E54-1DB2FC5D164F}"/>
              </a:ext>
            </a:extLst>
          </p:cNvPr>
          <p:cNvSpPr/>
          <p:nvPr/>
        </p:nvSpPr>
        <p:spPr>
          <a:xfrm>
            <a:off x="10546644" y="478395"/>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6" name="Espace réservé du texte 5">
            <a:extLst>
              <a:ext uri="{FF2B5EF4-FFF2-40B4-BE49-F238E27FC236}">
                <a16:creationId xmlns:a16="http://schemas.microsoft.com/office/drawing/2014/main" id="{6AF1375A-FC21-5000-526C-CE6A6082701F}"/>
              </a:ext>
            </a:extLst>
          </p:cNvPr>
          <p:cNvSpPr>
            <a:spLocks noGrp="1"/>
          </p:cNvSpPr>
          <p:nvPr>
            <p:ph type="body" sz="quarter" idx="16" hasCustomPrompt="1"/>
          </p:nvPr>
        </p:nvSpPr>
        <p:spPr>
          <a:xfrm>
            <a:off x="10924274" y="545447"/>
            <a:ext cx="580903" cy="328579"/>
          </a:xfrm>
        </p:spPr>
        <p:txBody>
          <a:bodyPr>
            <a:noAutofit/>
          </a:bodyPr>
          <a:lstStyle>
            <a:lvl1pPr marL="0" indent="0" algn="r">
              <a:buNone/>
              <a:defRPr sz="1800" b="1">
                <a:solidFill>
                  <a:schemeClr val="bg1"/>
                </a:solidFill>
              </a:defRPr>
            </a:lvl1pPr>
            <a:lvl2pPr>
              <a:defRPr sz="2000" b="1"/>
            </a:lvl2pPr>
            <a:lvl3pPr>
              <a:defRPr sz="2000" b="1"/>
            </a:lvl3pPr>
            <a:lvl4pPr>
              <a:defRPr sz="2000" b="1"/>
            </a:lvl4pPr>
            <a:lvl5pPr>
              <a:defRPr sz="2000" b="1"/>
            </a:lvl5pPr>
          </a:lstStyle>
          <a:p>
            <a:pPr algn="r"/>
            <a:r>
              <a:rPr lang="fr-FR" sz="2000" dirty="0">
                <a:solidFill>
                  <a:schemeClr val="bg1"/>
                </a:solidFill>
              </a:rPr>
              <a:t>1.1</a:t>
            </a:r>
          </a:p>
        </p:txBody>
      </p:sp>
    </p:spTree>
    <p:extLst>
      <p:ext uri="{BB962C8B-B14F-4D97-AF65-F5344CB8AC3E}">
        <p14:creationId xmlns:p14="http://schemas.microsoft.com/office/powerpoint/2010/main" val="766838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Frise chronologique">
    <p:spTree>
      <p:nvGrpSpPr>
        <p:cNvPr id="1" name=""/>
        <p:cNvGrpSpPr/>
        <p:nvPr/>
      </p:nvGrpSpPr>
      <p:grpSpPr>
        <a:xfrm>
          <a:off x="0" y="0"/>
          <a:ext cx="0" cy="0"/>
          <a:chOff x="0" y="0"/>
          <a:chExt cx="0" cy="0"/>
        </a:xfrm>
      </p:grpSpPr>
      <p:sp>
        <p:nvSpPr>
          <p:cNvPr id="12" name="Espace réservé du texte 17">
            <a:extLst>
              <a:ext uri="{FF2B5EF4-FFF2-40B4-BE49-F238E27FC236}">
                <a16:creationId xmlns:a16="http://schemas.microsoft.com/office/drawing/2014/main" id="{2DDFC932-6666-A923-693F-607640B653F0}"/>
              </a:ext>
            </a:extLst>
          </p:cNvPr>
          <p:cNvSpPr>
            <a:spLocks noGrp="1"/>
          </p:cNvSpPr>
          <p:nvPr>
            <p:ph type="body" sz="quarter" idx="13" hasCustomPrompt="1"/>
          </p:nvPr>
        </p:nvSpPr>
        <p:spPr>
          <a:xfrm>
            <a:off x="838200" y="601941"/>
            <a:ext cx="7653867" cy="515129"/>
          </a:xfrm>
        </p:spPr>
        <p:txBody>
          <a:bodyPr>
            <a:normAutofit/>
          </a:bodyPr>
          <a:lstStyle>
            <a:lvl1pPr marL="0" indent="0">
              <a:buNone/>
              <a:defRPr sz="2800" b="1" i="0">
                <a:solidFill>
                  <a:schemeClr val="bg2"/>
                </a:solidFill>
                <a:latin typeface="Arial" panose="020B0604020202020204" pitchFamily="34" charset="0"/>
                <a:cs typeface="Arial" panose="020B0604020202020204" pitchFamily="34" charset="0"/>
              </a:defRPr>
            </a:lvl1pPr>
          </a:lstStyle>
          <a:p>
            <a:pPr lvl="0"/>
            <a:r>
              <a:rPr lang="fr-FR" dirty="0"/>
              <a:t>Modifiez le titre</a:t>
            </a:r>
          </a:p>
        </p:txBody>
      </p:sp>
      <p:sp>
        <p:nvSpPr>
          <p:cNvPr id="13" name="Espace réservé du texte 9">
            <a:extLst>
              <a:ext uri="{FF2B5EF4-FFF2-40B4-BE49-F238E27FC236}">
                <a16:creationId xmlns:a16="http://schemas.microsoft.com/office/drawing/2014/main" id="{B26512C8-1068-071E-C622-39BDDD3B6DCB}"/>
              </a:ext>
            </a:extLst>
          </p:cNvPr>
          <p:cNvSpPr>
            <a:spLocks noGrp="1"/>
          </p:cNvSpPr>
          <p:nvPr>
            <p:ph type="body" sz="quarter" idx="14" hasCustomPrompt="1"/>
          </p:nvPr>
        </p:nvSpPr>
        <p:spPr>
          <a:xfrm>
            <a:off x="838200" y="1755649"/>
            <a:ext cx="10522789" cy="3238756"/>
          </a:xfrm>
        </p:spPr>
        <p:txBody>
          <a:bodyPr>
            <a:normAutofit/>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pPr lvl="0"/>
            <a:r>
              <a:rPr lang="fr-FR" dirty="0"/>
              <a:t>Texte courant</a:t>
            </a:r>
          </a:p>
        </p:txBody>
      </p:sp>
      <p:sp>
        <p:nvSpPr>
          <p:cNvPr id="8" name="ZoneTexte 7">
            <a:extLst>
              <a:ext uri="{FF2B5EF4-FFF2-40B4-BE49-F238E27FC236}">
                <a16:creationId xmlns:a16="http://schemas.microsoft.com/office/drawing/2014/main" id="{AE366E40-447B-205E-CBC1-B2B101DAE6C3}"/>
              </a:ext>
            </a:extLst>
          </p:cNvPr>
          <p:cNvSpPr txBox="1"/>
          <p:nvPr/>
        </p:nvSpPr>
        <p:spPr>
          <a:xfrm>
            <a:off x="297288" y="6356350"/>
            <a:ext cx="609693" cy="338554"/>
          </a:xfrm>
          <a:prstGeom prst="rect">
            <a:avLst/>
          </a:prstGeom>
          <a:noFill/>
        </p:spPr>
        <p:txBody>
          <a:bodyPr wrap="square" rtlCol="0">
            <a:spAutoFit/>
          </a:bodyPr>
          <a:lstStyle/>
          <a:p>
            <a:pPr algn="l"/>
            <a:fld id="{AE08F245-9CEE-1146-80B8-43EA15F37FBC}" type="slidenum">
              <a:rPr lang="fr-FR" sz="1600" b="0" i="0" smtClean="0">
                <a:solidFill>
                  <a:schemeClr val="tx1">
                    <a:lumMod val="50000"/>
                    <a:lumOff val="50000"/>
                  </a:schemeClr>
                </a:solidFill>
                <a:latin typeface="Arial" panose="020B0604020202020204" pitchFamily="34" charset="0"/>
                <a:cs typeface="Arial" panose="020B0604020202020204" pitchFamily="34" charset="0"/>
              </a:rPr>
              <a:pPr algn="l"/>
              <a:t>‹N°›</a:t>
            </a:fld>
            <a:endParaRPr lang="fr-FR" sz="1600" b="0" i="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B89E43B-80E0-00EC-2EA8-92CF2C9D93E9}"/>
              </a:ext>
            </a:extLst>
          </p:cNvPr>
          <p:cNvSpPr/>
          <p:nvPr/>
        </p:nvSpPr>
        <p:spPr>
          <a:xfrm>
            <a:off x="11173267" y="302597"/>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5" name="Espace réservé du texte 2">
            <a:extLst>
              <a:ext uri="{FF2B5EF4-FFF2-40B4-BE49-F238E27FC236}">
                <a16:creationId xmlns:a16="http://schemas.microsoft.com/office/drawing/2014/main" id="{54373F05-D5B3-5750-6367-52F603788C5E}"/>
              </a:ext>
            </a:extLst>
          </p:cNvPr>
          <p:cNvSpPr>
            <a:spLocks noGrp="1"/>
          </p:cNvSpPr>
          <p:nvPr>
            <p:ph type="body" sz="quarter" idx="17" hasCustomPrompt="1"/>
          </p:nvPr>
        </p:nvSpPr>
        <p:spPr>
          <a:xfrm>
            <a:off x="838200" y="1175081"/>
            <a:ext cx="7653866" cy="467692"/>
          </a:xfrm>
        </p:spPr>
        <p:txBody>
          <a:bodyPr anchor="b">
            <a:normAutofit/>
          </a:bodyPr>
          <a:lstStyle>
            <a:lvl1pPr marL="0" indent="0">
              <a:buNone/>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4" name="Rectangle 13">
            <a:extLst>
              <a:ext uri="{FF2B5EF4-FFF2-40B4-BE49-F238E27FC236}">
                <a16:creationId xmlns:a16="http://schemas.microsoft.com/office/drawing/2014/main" id="{05D00402-959A-F15F-3E54-1DB2FC5D164F}"/>
              </a:ext>
            </a:extLst>
          </p:cNvPr>
          <p:cNvSpPr/>
          <p:nvPr/>
        </p:nvSpPr>
        <p:spPr>
          <a:xfrm>
            <a:off x="10546644" y="478395"/>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6" name="Espace réservé du texte 5">
            <a:extLst>
              <a:ext uri="{FF2B5EF4-FFF2-40B4-BE49-F238E27FC236}">
                <a16:creationId xmlns:a16="http://schemas.microsoft.com/office/drawing/2014/main" id="{6AF1375A-FC21-5000-526C-CE6A6082701F}"/>
              </a:ext>
            </a:extLst>
          </p:cNvPr>
          <p:cNvSpPr>
            <a:spLocks noGrp="1"/>
          </p:cNvSpPr>
          <p:nvPr>
            <p:ph type="body" sz="quarter" idx="16" hasCustomPrompt="1"/>
          </p:nvPr>
        </p:nvSpPr>
        <p:spPr>
          <a:xfrm>
            <a:off x="10924274" y="545447"/>
            <a:ext cx="580903" cy="328579"/>
          </a:xfrm>
        </p:spPr>
        <p:txBody>
          <a:bodyPr>
            <a:noAutofit/>
          </a:bodyPr>
          <a:lstStyle>
            <a:lvl1pPr marL="0" indent="0" algn="r">
              <a:buNone/>
              <a:defRPr sz="1800" b="1">
                <a:solidFill>
                  <a:schemeClr val="bg1"/>
                </a:solidFill>
              </a:defRPr>
            </a:lvl1pPr>
            <a:lvl2pPr>
              <a:defRPr sz="2000" b="1"/>
            </a:lvl2pPr>
            <a:lvl3pPr>
              <a:defRPr sz="2000" b="1"/>
            </a:lvl3pPr>
            <a:lvl4pPr>
              <a:defRPr sz="2000" b="1"/>
            </a:lvl4pPr>
            <a:lvl5pPr>
              <a:defRPr sz="2000" b="1"/>
            </a:lvl5pPr>
          </a:lstStyle>
          <a:p>
            <a:pPr algn="r"/>
            <a:r>
              <a:rPr lang="fr-FR" sz="2000" dirty="0">
                <a:solidFill>
                  <a:schemeClr val="bg1"/>
                </a:solidFill>
              </a:rPr>
              <a:t>1.1</a:t>
            </a:r>
          </a:p>
        </p:txBody>
      </p:sp>
    </p:spTree>
    <p:extLst>
      <p:ext uri="{BB962C8B-B14F-4D97-AF65-F5344CB8AC3E}">
        <p14:creationId xmlns:p14="http://schemas.microsoft.com/office/powerpoint/2010/main" val="30457787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Two Content">
    <p:bg>
      <p:bgPr>
        <a:solidFill>
          <a:schemeClr val="bg1"/>
        </a:solidFill>
        <a:effectLst/>
      </p:bgPr>
    </p:bg>
    <p:spTree>
      <p:nvGrpSpPr>
        <p:cNvPr id="1" name=""/>
        <p:cNvGrpSpPr/>
        <p:nvPr/>
      </p:nvGrpSpPr>
      <p:grpSpPr>
        <a:xfrm>
          <a:off x="0" y="0"/>
          <a:ext cx="0" cy="0"/>
          <a:chOff x="0" y="0"/>
          <a:chExt cx="0" cy="0"/>
        </a:xfrm>
      </p:grpSpPr>
      <p:sp>
        <p:nvSpPr>
          <p:cNvPr id="18" name="bk object 18"/>
          <p:cNvSpPr/>
          <p:nvPr/>
        </p:nvSpPr>
        <p:spPr>
          <a:xfrm>
            <a:off x="556769" y="1"/>
            <a:ext cx="459232" cy="685800"/>
          </a:xfrm>
          <a:custGeom>
            <a:avLst/>
            <a:gdLst/>
            <a:ahLst/>
            <a:cxnLst/>
            <a:rect l="l" t="t" r="r" b="b"/>
            <a:pathLst>
              <a:path w="554355" h="692785">
                <a:moveTo>
                  <a:pt x="0" y="692658"/>
                </a:moveTo>
                <a:lnTo>
                  <a:pt x="553974" y="692658"/>
                </a:lnTo>
                <a:lnTo>
                  <a:pt x="553974" y="0"/>
                </a:lnTo>
                <a:lnTo>
                  <a:pt x="0" y="0"/>
                </a:lnTo>
                <a:lnTo>
                  <a:pt x="0" y="692658"/>
                </a:lnTo>
                <a:close/>
              </a:path>
            </a:pathLst>
          </a:custGeom>
          <a:solidFill>
            <a:srgbClr val="BEBEBE"/>
          </a:solidFill>
          <a:ln>
            <a:noFill/>
          </a:ln>
        </p:spPr>
        <p:txBody>
          <a:bodyPr wrap="square" lIns="0" tIns="0" rIns="0" bIns="0" rtlCol="0"/>
          <a:lstStyle/>
          <a:p>
            <a:endParaRPr sz="1800"/>
          </a:p>
        </p:txBody>
      </p:sp>
      <p:sp>
        <p:nvSpPr>
          <p:cNvPr id="19" name="bk object 19"/>
          <p:cNvSpPr/>
          <p:nvPr/>
        </p:nvSpPr>
        <p:spPr>
          <a:xfrm>
            <a:off x="6604000" y="1577340"/>
            <a:ext cx="5054600" cy="635000"/>
          </a:xfrm>
          <a:custGeom>
            <a:avLst/>
            <a:gdLst/>
            <a:ahLst/>
            <a:cxnLst/>
            <a:rect l="l" t="t" r="r" b="b"/>
            <a:pathLst>
              <a:path w="3801745" h="635000">
                <a:moveTo>
                  <a:pt x="3801617" y="0"/>
                </a:moveTo>
                <a:lnTo>
                  <a:pt x="0" y="0"/>
                </a:lnTo>
                <a:lnTo>
                  <a:pt x="0" y="317373"/>
                </a:lnTo>
                <a:lnTo>
                  <a:pt x="1900809" y="634746"/>
                </a:lnTo>
                <a:lnTo>
                  <a:pt x="3801617" y="317373"/>
                </a:lnTo>
                <a:lnTo>
                  <a:pt x="3801617" y="0"/>
                </a:lnTo>
                <a:close/>
              </a:path>
            </a:pathLst>
          </a:custGeom>
          <a:solidFill>
            <a:srgbClr val="FCC500"/>
          </a:solidFill>
        </p:spPr>
        <p:txBody>
          <a:bodyPr wrap="square" lIns="0" tIns="0" rIns="0" bIns="0" rtlCol="0"/>
          <a:lstStyle/>
          <a:p>
            <a:endParaRPr sz="1800"/>
          </a:p>
        </p:txBody>
      </p:sp>
      <p:sp>
        <p:nvSpPr>
          <p:cNvPr id="20" name="bk object 20"/>
          <p:cNvSpPr/>
          <p:nvPr/>
        </p:nvSpPr>
        <p:spPr>
          <a:xfrm>
            <a:off x="533400" y="1577340"/>
            <a:ext cx="5054600" cy="635000"/>
          </a:xfrm>
          <a:custGeom>
            <a:avLst/>
            <a:gdLst/>
            <a:ahLst/>
            <a:cxnLst/>
            <a:rect l="l" t="t" r="r" b="b"/>
            <a:pathLst>
              <a:path w="3801745" h="635000">
                <a:moveTo>
                  <a:pt x="3801618" y="0"/>
                </a:moveTo>
                <a:lnTo>
                  <a:pt x="0" y="0"/>
                </a:lnTo>
                <a:lnTo>
                  <a:pt x="0" y="317373"/>
                </a:lnTo>
                <a:lnTo>
                  <a:pt x="1900808" y="634745"/>
                </a:lnTo>
                <a:lnTo>
                  <a:pt x="3801618" y="317373"/>
                </a:lnTo>
                <a:lnTo>
                  <a:pt x="3801618" y="0"/>
                </a:lnTo>
                <a:close/>
              </a:path>
            </a:pathLst>
          </a:custGeom>
          <a:solidFill>
            <a:srgbClr val="FCC500"/>
          </a:solidFill>
        </p:spPr>
        <p:txBody>
          <a:bodyPr wrap="square" lIns="0" tIns="0" rIns="0" bIns="0" rtlCol="0"/>
          <a:lstStyle/>
          <a:p>
            <a:endParaRPr sz="1800"/>
          </a:p>
        </p:txBody>
      </p:sp>
      <p:sp>
        <p:nvSpPr>
          <p:cNvPr id="24" name="bk object 24"/>
          <p:cNvSpPr/>
          <p:nvPr/>
        </p:nvSpPr>
        <p:spPr>
          <a:xfrm>
            <a:off x="9601200" y="112738"/>
            <a:ext cx="720000" cy="720000"/>
          </a:xfrm>
          <a:custGeom>
            <a:avLst/>
            <a:gdLst/>
            <a:ahLst/>
            <a:cxnLst/>
            <a:rect l="l" t="t" r="r" b="b"/>
            <a:pathLst>
              <a:path w="612140" h="612140">
                <a:moveTo>
                  <a:pt x="305943" y="0"/>
                </a:moveTo>
                <a:lnTo>
                  <a:pt x="256331" y="4005"/>
                </a:lnTo>
                <a:lnTo>
                  <a:pt x="209263" y="15602"/>
                </a:lnTo>
                <a:lnTo>
                  <a:pt x="165370" y="34159"/>
                </a:lnTo>
                <a:lnTo>
                  <a:pt x="125281" y="59045"/>
                </a:lnTo>
                <a:lnTo>
                  <a:pt x="89630" y="89630"/>
                </a:lnTo>
                <a:lnTo>
                  <a:pt x="59045" y="125281"/>
                </a:lnTo>
                <a:lnTo>
                  <a:pt x="34159" y="165370"/>
                </a:lnTo>
                <a:lnTo>
                  <a:pt x="15602" y="209263"/>
                </a:lnTo>
                <a:lnTo>
                  <a:pt x="4005" y="256331"/>
                </a:lnTo>
                <a:lnTo>
                  <a:pt x="0" y="305942"/>
                </a:lnTo>
                <a:lnTo>
                  <a:pt x="4005" y="355554"/>
                </a:lnTo>
                <a:lnTo>
                  <a:pt x="15602" y="402622"/>
                </a:lnTo>
                <a:lnTo>
                  <a:pt x="34159" y="446515"/>
                </a:lnTo>
                <a:lnTo>
                  <a:pt x="59045" y="486604"/>
                </a:lnTo>
                <a:lnTo>
                  <a:pt x="89630" y="522255"/>
                </a:lnTo>
                <a:lnTo>
                  <a:pt x="125281" y="552840"/>
                </a:lnTo>
                <a:lnTo>
                  <a:pt x="165370" y="577726"/>
                </a:lnTo>
                <a:lnTo>
                  <a:pt x="209263" y="596283"/>
                </a:lnTo>
                <a:lnTo>
                  <a:pt x="256331" y="607880"/>
                </a:lnTo>
                <a:lnTo>
                  <a:pt x="305943" y="611885"/>
                </a:lnTo>
                <a:lnTo>
                  <a:pt x="355554" y="607880"/>
                </a:lnTo>
                <a:lnTo>
                  <a:pt x="402622" y="596283"/>
                </a:lnTo>
                <a:lnTo>
                  <a:pt x="446515" y="577726"/>
                </a:lnTo>
                <a:lnTo>
                  <a:pt x="486604" y="552840"/>
                </a:lnTo>
                <a:lnTo>
                  <a:pt x="522255" y="522255"/>
                </a:lnTo>
                <a:lnTo>
                  <a:pt x="552840" y="486604"/>
                </a:lnTo>
                <a:lnTo>
                  <a:pt x="577726" y="446515"/>
                </a:lnTo>
                <a:lnTo>
                  <a:pt x="596283" y="402622"/>
                </a:lnTo>
                <a:lnTo>
                  <a:pt x="607880" y="355554"/>
                </a:lnTo>
                <a:lnTo>
                  <a:pt x="611886" y="305942"/>
                </a:lnTo>
                <a:lnTo>
                  <a:pt x="607880" y="256331"/>
                </a:lnTo>
                <a:lnTo>
                  <a:pt x="596283" y="209263"/>
                </a:lnTo>
                <a:lnTo>
                  <a:pt x="577726" y="165370"/>
                </a:lnTo>
                <a:lnTo>
                  <a:pt x="552840" y="125281"/>
                </a:lnTo>
                <a:lnTo>
                  <a:pt x="522255" y="89630"/>
                </a:lnTo>
                <a:lnTo>
                  <a:pt x="486604" y="59045"/>
                </a:lnTo>
                <a:lnTo>
                  <a:pt x="446515" y="34159"/>
                </a:lnTo>
                <a:lnTo>
                  <a:pt x="402622" y="15602"/>
                </a:lnTo>
                <a:lnTo>
                  <a:pt x="355554" y="4005"/>
                </a:lnTo>
                <a:lnTo>
                  <a:pt x="305943" y="0"/>
                </a:lnTo>
                <a:close/>
              </a:path>
            </a:pathLst>
          </a:custGeom>
          <a:solidFill>
            <a:srgbClr val="D9D9D9"/>
          </a:solidFill>
        </p:spPr>
        <p:txBody>
          <a:bodyPr wrap="square" lIns="0" tIns="0" rIns="0" bIns="0" rtlCol="0"/>
          <a:lstStyle/>
          <a:p>
            <a:endParaRPr sz="1800"/>
          </a:p>
        </p:txBody>
      </p:sp>
      <p:cxnSp>
        <p:nvCxnSpPr>
          <p:cNvPr id="9" name="Connecteur droit 8"/>
          <p:cNvCxnSpPr/>
          <p:nvPr userDrawn="1"/>
        </p:nvCxnSpPr>
        <p:spPr>
          <a:xfrm>
            <a:off x="1047751" y="685800"/>
            <a:ext cx="711200" cy="0"/>
          </a:xfrm>
          <a:prstGeom prst="line">
            <a:avLst/>
          </a:prstGeom>
          <a:ln w="19050">
            <a:solidFill>
              <a:srgbClr val="E64162"/>
            </a:solidFill>
          </a:ln>
        </p:spPr>
        <p:style>
          <a:lnRef idx="1">
            <a:schemeClr val="accent1"/>
          </a:lnRef>
          <a:fillRef idx="0">
            <a:schemeClr val="accent1"/>
          </a:fillRef>
          <a:effectRef idx="0">
            <a:schemeClr val="accent1"/>
          </a:effectRef>
          <a:fontRef idx="minor">
            <a:schemeClr val="tx1"/>
          </a:fontRef>
        </p:style>
      </p:cxnSp>
      <p:sp>
        <p:nvSpPr>
          <p:cNvPr id="11" name="Holder 3"/>
          <p:cNvSpPr>
            <a:spLocks noGrp="1"/>
          </p:cNvSpPr>
          <p:nvPr>
            <p:ph idx="1"/>
          </p:nvPr>
        </p:nvSpPr>
        <p:spPr>
          <a:xfrm>
            <a:off x="1047751" y="727303"/>
            <a:ext cx="10972800" cy="307777"/>
          </a:xfrm>
          <a:prstGeom prst="rect">
            <a:avLst/>
          </a:prstGeom>
        </p:spPr>
        <p:txBody>
          <a:bodyPr wrap="square" lIns="0" tIns="0" rIns="0" bIns="0">
            <a:spAutoFit/>
          </a:bodyPr>
          <a:lstStyle>
            <a:lvl1pPr>
              <a:defRPr/>
            </a:lvl1pPr>
          </a:lstStyle>
          <a:p>
            <a:endParaRPr dirty="0"/>
          </a:p>
        </p:txBody>
      </p:sp>
      <p:sp>
        <p:nvSpPr>
          <p:cNvPr id="12" name="Espace réservé du titre 3"/>
          <p:cNvSpPr>
            <a:spLocks noGrp="1"/>
          </p:cNvSpPr>
          <p:nvPr>
            <p:ph type="title"/>
          </p:nvPr>
        </p:nvSpPr>
        <p:spPr>
          <a:xfrm>
            <a:off x="1016001" y="1"/>
            <a:ext cx="10515600" cy="685800"/>
          </a:xfrm>
          <a:prstGeom prst="rect">
            <a:avLst/>
          </a:prstGeom>
        </p:spPr>
        <p:txBody>
          <a:bodyPr vert="horz" lIns="36000" tIns="0" rIns="0" bIns="0" rtlCol="0" anchor="ctr">
            <a:normAutofit/>
          </a:bodyPr>
          <a:lstStyle/>
          <a:p>
            <a:r>
              <a:rPr lang="fr-FR" dirty="0"/>
              <a:t>Modifiez le style du titre</a:t>
            </a:r>
          </a:p>
        </p:txBody>
      </p:sp>
    </p:spTree>
    <p:extLst>
      <p:ext uri="{BB962C8B-B14F-4D97-AF65-F5344CB8AC3E}">
        <p14:creationId xmlns:p14="http://schemas.microsoft.com/office/powerpoint/2010/main" val="927080886"/>
      </p:ext>
    </p:extLst>
  </p:cSld>
  <p:clrMapOvr>
    <a:masterClrMapping/>
  </p:clrMapOvr>
  <p:extLst>
    <p:ext uri="{DCECCB84-F9BA-43D5-87BE-67443E8EF086}">
      <p15:sldGuideLst xmlns:p15="http://schemas.microsoft.com/office/powerpoint/2012/main">
        <p15:guide id="1" pos="336">
          <p15:clr>
            <a:srgbClr val="FBAE40"/>
          </p15:clr>
        </p15:guide>
        <p15:guide id="2" pos="660">
          <p15:clr>
            <a:srgbClr val="FBAE40"/>
          </p15:clr>
        </p15:guide>
        <p15:guide id="3" pos="3520">
          <p15:clr>
            <a:srgbClr val="FBAE40"/>
          </p15:clr>
        </p15:guide>
        <p15:guide id="4" pos="4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1_Blank">
    <p:bg>
      <p:bgPr>
        <a:solidFill>
          <a:schemeClr val="bg1"/>
        </a:solidFill>
        <a:effectLst/>
      </p:bgPr>
    </p:bg>
    <p:spTree>
      <p:nvGrpSpPr>
        <p:cNvPr id="1" name=""/>
        <p:cNvGrpSpPr/>
        <p:nvPr/>
      </p:nvGrpSpPr>
      <p:grpSpPr>
        <a:xfrm>
          <a:off x="0" y="0"/>
          <a:ext cx="0" cy="0"/>
          <a:chOff x="0" y="0"/>
          <a:chExt cx="0" cy="0"/>
        </a:xfrm>
      </p:grpSpPr>
      <p:sp>
        <p:nvSpPr>
          <p:cNvPr id="12" name="bk object 18"/>
          <p:cNvSpPr/>
          <p:nvPr userDrawn="1"/>
        </p:nvSpPr>
        <p:spPr>
          <a:xfrm>
            <a:off x="556769" y="1"/>
            <a:ext cx="459232" cy="685800"/>
          </a:xfrm>
          <a:custGeom>
            <a:avLst/>
            <a:gdLst/>
            <a:ahLst/>
            <a:cxnLst/>
            <a:rect l="l" t="t" r="r" b="b"/>
            <a:pathLst>
              <a:path w="554355" h="692785">
                <a:moveTo>
                  <a:pt x="0" y="692658"/>
                </a:moveTo>
                <a:lnTo>
                  <a:pt x="553974" y="692658"/>
                </a:lnTo>
                <a:lnTo>
                  <a:pt x="553974" y="0"/>
                </a:lnTo>
                <a:lnTo>
                  <a:pt x="0" y="0"/>
                </a:lnTo>
                <a:lnTo>
                  <a:pt x="0" y="692658"/>
                </a:lnTo>
                <a:close/>
              </a:path>
            </a:pathLst>
          </a:custGeom>
          <a:solidFill>
            <a:srgbClr val="BEBEBE"/>
          </a:solidFill>
          <a:ln>
            <a:noFill/>
          </a:ln>
        </p:spPr>
        <p:txBody>
          <a:bodyPr wrap="square" lIns="0" tIns="0" rIns="0" bIns="0" rtlCol="0"/>
          <a:lstStyle/>
          <a:p>
            <a:endParaRPr sz="1800"/>
          </a:p>
        </p:txBody>
      </p:sp>
      <p:cxnSp>
        <p:nvCxnSpPr>
          <p:cNvPr id="13" name="Connecteur droit 12"/>
          <p:cNvCxnSpPr/>
          <p:nvPr userDrawn="1"/>
        </p:nvCxnSpPr>
        <p:spPr>
          <a:xfrm>
            <a:off x="1047751" y="685800"/>
            <a:ext cx="711200" cy="0"/>
          </a:xfrm>
          <a:prstGeom prst="line">
            <a:avLst/>
          </a:prstGeom>
          <a:ln w="19050">
            <a:solidFill>
              <a:srgbClr val="E64162"/>
            </a:solidFill>
          </a:ln>
        </p:spPr>
        <p:style>
          <a:lnRef idx="1">
            <a:schemeClr val="accent1"/>
          </a:lnRef>
          <a:fillRef idx="0">
            <a:schemeClr val="accent1"/>
          </a:fillRef>
          <a:effectRef idx="0">
            <a:schemeClr val="accent1"/>
          </a:effectRef>
          <a:fontRef idx="minor">
            <a:schemeClr val="tx1"/>
          </a:fontRef>
        </p:style>
      </p:cxnSp>
      <p:sp>
        <p:nvSpPr>
          <p:cNvPr id="6" name="Espace réservé du titre 3"/>
          <p:cNvSpPr>
            <a:spLocks noGrp="1"/>
          </p:cNvSpPr>
          <p:nvPr>
            <p:ph type="title"/>
          </p:nvPr>
        </p:nvSpPr>
        <p:spPr>
          <a:xfrm>
            <a:off x="1016001" y="1"/>
            <a:ext cx="10515600" cy="685800"/>
          </a:xfrm>
          <a:prstGeom prst="rect">
            <a:avLst/>
          </a:prstGeom>
        </p:spPr>
        <p:txBody>
          <a:bodyPr vert="horz" lIns="91440" tIns="45720" rIns="91440" bIns="45720" rtlCol="0" anchor="ctr">
            <a:normAutofit/>
          </a:bodyPr>
          <a:lstStyle/>
          <a:p>
            <a:r>
              <a:rPr lang="fr-FR" dirty="0"/>
              <a:t>Modifiez le style du titre</a:t>
            </a:r>
          </a:p>
        </p:txBody>
      </p:sp>
    </p:spTree>
    <p:extLst>
      <p:ext uri="{BB962C8B-B14F-4D97-AF65-F5344CB8AC3E}">
        <p14:creationId xmlns:p14="http://schemas.microsoft.com/office/powerpoint/2010/main" val="18684509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hapitre avec bas de page + numero">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8442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re et bas de page + numero">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D9E454F-8145-CEA9-1E80-0F14F0F21F0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1512848" y="6184134"/>
            <a:ext cx="679151" cy="679151"/>
          </a:xfrm>
          <a:prstGeom prst="rect">
            <a:avLst/>
          </a:prstGeom>
        </p:spPr>
      </p:pic>
      <p:sp>
        <p:nvSpPr>
          <p:cNvPr id="4" name="Espace réservé du numéro de diapositive 4"/>
          <p:cNvSpPr txBox="1">
            <a:spLocks/>
          </p:cNvSpPr>
          <p:nvPr userDrawn="1"/>
        </p:nvSpPr>
        <p:spPr>
          <a:xfrm>
            <a:off x="11605831" y="6440799"/>
            <a:ext cx="493184" cy="344090"/>
          </a:xfrm>
          <a:prstGeom prst="rect">
            <a:avLst/>
          </a:prstGeom>
        </p:spPr>
        <p:txBody>
          <a:bodyPr vert="horz" lIns="91440" tIns="45720" rIns="91440" bIns="45720" rtlCol="0" anchor="b"/>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E13F50-8680-4FFA-AFF6-479893E3BEA1}" type="slidenum">
              <a:rPr lang="fr-FR" sz="1000" kern="1200" baseline="0" smtClean="0">
                <a:solidFill>
                  <a:srgbClr val="00AFAD"/>
                </a:solidFill>
                <a:effectLst/>
                <a:latin typeface="Arial" panose="020B0604020202020204" pitchFamily="34" charset="0"/>
                <a:ea typeface="+mn-ea"/>
                <a:cs typeface="+mn-cs"/>
              </a:rPr>
              <a:pPr/>
              <a:t>‹N°›</a:t>
            </a:fld>
            <a:endParaRPr lang="fr-FR" sz="1000" kern="1200" baseline="0">
              <a:solidFill>
                <a:srgbClr val="00AFAD"/>
              </a:solidFill>
              <a:effectLst/>
              <a:latin typeface="Arial" panose="020B0604020202020204" pitchFamily="34" charset="0"/>
              <a:ea typeface="+mn-ea"/>
              <a:cs typeface="+mn-cs"/>
            </a:endParaRPr>
          </a:p>
        </p:txBody>
      </p:sp>
      <p:sp>
        <p:nvSpPr>
          <p:cNvPr id="5" name="ZoneTexte 4">
            <a:extLst>
              <a:ext uri="{FF2B5EF4-FFF2-40B4-BE49-F238E27FC236}">
                <a16:creationId xmlns:a16="http://schemas.microsoft.com/office/drawing/2014/main" id="{81DE2B10-02E8-A8DF-5B06-200379FB2E2C}"/>
              </a:ext>
            </a:extLst>
          </p:cNvPr>
          <p:cNvSpPr txBox="1"/>
          <p:nvPr userDrawn="1"/>
        </p:nvSpPr>
        <p:spPr>
          <a:xfrm>
            <a:off x="9084327" y="6538668"/>
            <a:ext cx="1254493" cy="246221"/>
          </a:xfrm>
          <a:prstGeom prst="rect">
            <a:avLst/>
          </a:prstGeom>
          <a:noFill/>
        </p:spPr>
        <p:txBody>
          <a:bodyPr wrap="square" rtlCol="0">
            <a:spAutoFit/>
          </a:bodyPr>
          <a:lstStyle/>
          <a:p>
            <a:pPr algn="l"/>
            <a:r>
              <a:rPr lang="fr-FR" sz="1000" b="1">
                <a:solidFill>
                  <a:schemeClr val="bg1">
                    <a:lumMod val="50000"/>
                  </a:schemeClr>
                </a:solidFill>
                <a:effectLst/>
                <a:latin typeface="Arial" panose="020B0604020202020204" pitchFamily="34" charset="0"/>
              </a:rPr>
              <a:t>CNFPT Grand</a:t>
            </a:r>
            <a:r>
              <a:rPr lang="fr-FR" sz="1000" b="1" baseline="0">
                <a:solidFill>
                  <a:schemeClr val="bg1">
                    <a:lumMod val="50000"/>
                  </a:schemeClr>
                </a:solidFill>
                <a:effectLst/>
                <a:latin typeface="Arial" panose="020B0604020202020204" pitchFamily="34" charset="0"/>
              </a:rPr>
              <a:t> Est </a:t>
            </a:r>
            <a:endParaRPr lang="fr-FR" sz="1000" b="1" dirty="0">
              <a:solidFill>
                <a:schemeClr val="bg1">
                  <a:lumMod val="50000"/>
                </a:schemeClr>
              </a:solidFill>
              <a:effectLst/>
              <a:latin typeface="Arial" panose="020B0604020202020204" pitchFamily="34" charset="0"/>
            </a:endParaRPr>
          </a:p>
        </p:txBody>
      </p:sp>
      <p:sp>
        <p:nvSpPr>
          <p:cNvPr id="6" name="Rectangle 5"/>
          <p:cNvSpPr/>
          <p:nvPr userDrawn="1"/>
        </p:nvSpPr>
        <p:spPr>
          <a:xfrm>
            <a:off x="10419284" y="6538668"/>
            <a:ext cx="1140056" cy="246221"/>
          </a:xfrm>
          <a:prstGeom prst="rect">
            <a:avLst/>
          </a:prstGeom>
        </p:spPr>
        <p:txBody>
          <a:bodyPr wrap="none">
            <a:spAutoFit/>
          </a:bodyPr>
          <a:lstStyle/>
          <a:p>
            <a:r>
              <a:rPr lang="fr-FR" sz="1000" b="1" baseline="0">
                <a:solidFill>
                  <a:srgbClr val="00AFAD"/>
                </a:solidFill>
                <a:effectLst/>
                <a:latin typeface="Arial" panose="020B0604020202020204" pitchFamily="34" charset="0"/>
              </a:rPr>
              <a:t>CRO 17/10/2024</a:t>
            </a:r>
            <a:endParaRPr lang="fr-FR" sz="1000" b="1">
              <a:solidFill>
                <a:srgbClr val="00AFAD"/>
              </a:solidFill>
            </a:endParaRPr>
          </a:p>
        </p:txBody>
      </p:sp>
      <p:sp>
        <p:nvSpPr>
          <p:cNvPr id="7" name="Espace réservé du texte 6"/>
          <p:cNvSpPr>
            <a:spLocks noGrp="1"/>
          </p:cNvSpPr>
          <p:nvPr>
            <p:ph type="body" sz="quarter" idx="10" hasCustomPrompt="1"/>
          </p:nvPr>
        </p:nvSpPr>
        <p:spPr>
          <a:xfrm>
            <a:off x="610044" y="260648"/>
            <a:ext cx="10286933" cy="575733"/>
          </a:xfrm>
          <a:prstGeom prst="rect">
            <a:avLst/>
          </a:prstGeom>
        </p:spPr>
        <p:txBody>
          <a:bodyPr/>
          <a:lstStyle>
            <a:lvl1pPr marL="0" indent="0">
              <a:buNone/>
              <a:defRPr sz="2400" b="1" baseline="0">
                <a:latin typeface="Arial" panose="020B0604020202020204" pitchFamily="34" charset="0"/>
                <a:cs typeface="Arial" panose="020B0604020202020204" pitchFamily="34" charset="0"/>
              </a:defRPr>
            </a:lvl1pPr>
          </a:lstStyle>
          <a:p>
            <a:pPr lvl="0"/>
            <a:r>
              <a:rPr lang="fr-FR" dirty="0"/>
              <a:t>Modifiez le titre </a:t>
            </a:r>
            <a:r>
              <a:rPr lang="fr-FR"/>
              <a:t>: 24 </a:t>
            </a:r>
            <a:r>
              <a:rPr lang="fr-FR" dirty="0"/>
              <a:t>points</a:t>
            </a:r>
          </a:p>
        </p:txBody>
      </p:sp>
    </p:spTree>
    <p:extLst>
      <p:ext uri="{BB962C8B-B14F-4D97-AF65-F5344CB8AC3E}">
        <p14:creationId xmlns:p14="http://schemas.microsoft.com/office/powerpoint/2010/main" val="10520204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Page intérieure">
    <p:spTree>
      <p:nvGrpSpPr>
        <p:cNvPr id="1" name=""/>
        <p:cNvGrpSpPr/>
        <p:nvPr/>
      </p:nvGrpSpPr>
      <p:grpSpPr>
        <a:xfrm>
          <a:off x="0" y="0"/>
          <a:ext cx="0" cy="0"/>
          <a:chOff x="0" y="0"/>
          <a:chExt cx="0" cy="0"/>
        </a:xfrm>
      </p:grpSpPr>
      <p:sp>
        <p:nvSpPr>
          <p:cNvPr id="12" name="Espace réservé du texte 17">
            <a:extLst>
              <a:ext uri="{FF2B5EF4-FFF2-40B4-BE49-F238E27FC236}">
                <a16:creationId xmlns:a16="http://schemas.microsoft.com/office/drawing/2014/main" id="{2DDFC932-6666-A923-693F-607640B653F0}"/>
              </a:ext>
            </a:extLst>
          </p:cNvPr>
          <p:cNvSpPr>
            <a:spLocks noGrp="1"/>
          </p:cNvSpPr>
          <p:nvPr>
            <p:ph type="body" sz="quarter" idx="13" hasCustomPrompt="1"/>
          </p:nvPr>
        </p:nvSpPr>
        <p:spPr>
          <a:xfrm>
            <a:off x="838200" y="601941"/>
            <a:ext cx="7653867" cy="515129"/>
          </a:xfrm>
        </p:spPr>
        <p:txBody>
          <a:bodyPr>
            <a:normAutofit/>
          </a:bodyPr>
          <a:lstStyle>
            <a:lvl1pPr marL="0" indent="0">
              <a:buNone/>
              <a:defRPr sz="2800" b="1" i="0">
                <a:solidFill>
                  <a:schemeClr val="bg2"/>
                </a:solidFill>
                <a:latin typeface="Arial" panose="020B0604020202020204" pitchFamily="34" charset="0"/>
                <a:cs typeface="Arial" panose="020B0604020202020204" pitchFamily="34" charset="0"/>
              </a:defRPr>
            </a:lvl1pPr>
          </a:lstStyle>
          <a:p>
            <a:pPr lvl="0"/>
            <a:r>
              <a:rPr lang="fr-FR" dirty="0"/>
              <a:t>Modifiez le titre</a:t>
            </a:r>
          </a:p>
        </p:txBody>
      </p:sp>
      <p:sp>
        <p:nvSpPr>
          <p:cNvPr id="13" name="Espace réservé du texte 9">
            <a:extLst>
              <a:ext uri="{FF2B5EF4-FFF2-40B4-BE49-F238E27FC236}">
                <a16:creationId xmlns:a16="http://schemas.microsoft.com/office/drawing/2014/main" id="{B26512C8-1068-071E-C622-39BDDD3B6DCB}"/>
              </a:ext>
            </a:extLst>
          </p:cNvPr>
          <p:cNvSpPr>
            <a:spLocks noGrp="1"/>
          </p:cNvSpPr>
          <p:nvPr>
            <p:ph type="body" sz="quarter" idx="14" hasCustomPrompt="1"/>
          </p:nvPr>
        </p:nvSpPr>
        <p:spPr>
          <a:xfrm>
            <a:off x="838200" y="1755649"/>
            <a:ext cx="10522789" cy="3238756"/>
          </a:xfrm>
        </p:spPr>
        <p:txBody>
          <a:bodyPr>
            <a:normAutofit/>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pPr lvl="0"/>
            <a:r>
              <a:rPr lang="fr-FR" dirty="0"/>
              <a:t>Texte courant</a:t>
            </a:r>
          </a:p>
        </p:txBody>
      </p:sp>
      <p:sp>
        <p:nvSpPr>
          <p:cNvPr id="8" name="ZoneTexte 7">
            <a:extLst>
              <a:ext uri="{FF2B5EF4-FFF2-40B4-BE49-F238E27FC236}">
                <a16:creationId xmlns:a16="http://schemas.microsoft.com/office/drawing/2014/main" id="{AE366E40-447B-205E-CBC1-B2B101DAE6C3}"/>
              </a:ext>
            </a:extLst>
          </p:cNvPr>
          <p:cNvSpPr txBox="1"/>
          <p:nvPr/>
        </p:nvSpPr>
        <p:spPr>
          <a:xfrm>
            <a:off x="297288" y="6356350"/>
            <a:ext cx="609693" cy="338554"/>
          </a:xfrm>
          <a:prstGeom prst="rect">
            <a:avLst/>
          </a:prstGeom>
          <a:noFill/>
        </p:spPr>
        <p:txBody>
          <a:bodyPr wrap="square" rtlCol="0">
            <a:spAutoFit/>
          </a:bodyPr>
          <a:lstStyle/>
          <a:p>
            <a:pPr algn="l"/>
            <a:fld id="{AE08F245-9CEE-1146-80B8-43EA15F37FBC}" type="slidenum">
              <a:rPr lang="fr-FR" sz="1600" b="0" i="0" smtClean="0">
                <a:solidFill>
                  <a:schemeClr val="tx1">
                    <a:lumMod val="50000"/>
                    <a:lumOff val="50000"/>
                  </a:schemeClr>
                </a:solidFill>
                <a:latin typeface="Arial" panose="020B0604020202020204" pitchFamily="34" charset="0"/>
                <a:cs typeface="Arial" panose="020B0604020202020204" pitchFamily="34" charset="0"/>
              </a:rPr>
              <a:pPr algn="l"/>
              <a:t>‹N°›</a:t>
            </a:fld>
            <a:endParaRPr lang="fr-FR" sz="1600" b="0" i="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B89E43B-80E0-00EC-2EA8-92CF2C9D93E9}"/>
              </a:ext>
            </a:extLst>
          </p:cNvPr>
          <p:cNvSpPr/>
          <p:nvPr/>
        </p:nvSpPr>
        <p:spPr>
          <a:xfrm>
            <a:off x="11173267" y="302597"/>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5" name="Espace réservé du texte 2">
            <a:extLst>
              <a:ext uri="{FF2B5EF4-FFF2-40B4-BE49-F238E27FC236}">
                <a16:creationId xmlns:a16="http://schemas.microsoft.com/office/drawing/2014/main" id="{54373F05-D5B3-5750-6367-52F603788C5E}"/>
              </a:ext>
            </a:extLst>
          </p:cNvPr>
          <p:cNvSpPr>
            <a:spLocks noGrp="1"/>
          </p:cNvSpPr>
          <p:nvPr>
            <p:ph type="body" sz="quarter" idx="17" hasCustomPrompt="1"/>
          </p:nvPr>
        </p:nvSpPr>
        <p:spPr>
          <a:xfrm>
            <a:off x="838200" y="1175081"/>
            <a:ext cx="7653866" cy="467692"/>
          </a:xfrm>
        </p:spPr>
        <p:txBody>
          <a:bodyPr anchor="b">
            <a:normAutofit/>
          </a:bodyPr>
          <a:lstStyle>
            <a:lvl1pPr marL="0" indent="0">
              <a:buNone/>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4" name="Rectangle 13">
            <a:extLst>
              <a:ext uri="{FF2B5EF4-FFF2-40B4-BE49-F238E27FC236}">
                <a16:creationId xmlns:a16="http://schemas.microsoft.com/office/drawing/2014/main" id="{05D00402-959A-F15F-3E54-1DB2FC5D164F}"/>
              </a:ext>
            </a:extLst>
          </p:cNvPr>
          <p:cNvSpPr/>
          <p:nvPr/>
        </p:nvSpPr>
        <p:spPr>
          <a:xfrm>
            <a:off x="10546644" y="478395"/>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6" name="Espace réservé du texte 5">
            <a:extLst>
              <a:ext uri="{FF2B5EF4-FFF2-40B4-BE49-F238E27FC236}">
                <a16:creationId xmlns:a16="http://schemas.microsoft.com/office/drawing/2014/main" id="{6AF1375A-FC21-5000-526C-CE6A6082701F}"/>
              </a:ext>
            </a:extLst>
          </p:cNvPr>
          <p:cNvSpPr>
            <a:spLocks noGrp="1"/>
          </p:cNvSpPr>
          <p:nvPr>
            <p:ph type="body" sz="quarter" idx="16" hasCustomPrompt="1"/>
          </p:nvPr>
        </p:nvSpPr>
        <p:spPr>
          <a:xfrm>
            <a:off x="10924274" y="545447"/>
            <a:ext cx="580903" cy="328579"/>
          </a:xfrm>
        </p:spPr>
        <p:txBody>
          <a:bodyPr>
            <a:noAutofit/>
          </a:bodyPr>
          <a:lstStyle>
            <a:lvl1pPr marL="0" indent="0" algn="r">
              <a:buNone/>
              <a:defRPr sz="1800" b="1">
                <a:solidFill>
                  <a:schemeClr val="bg1"/>
                </a:solidFill>
              </a:defRPr>
            </a:lvl1pPr>
            <a:lvl2pPr>
              <a:defRPr sz="2000" b="1"/>
            </a:lvl2pPr>
            <a:lvl3pPr>
              <a:defRPr sz="2000" b="1"/>
            </a:lvl3pPr>
            <a:lvl4pPr>
              <a:defRPr sz="2000" b="1"/>
            </a:lvl4pPr>
            <a:lvl5pPr>
              <a:defRPr sz="2000" b="1"/>
            </a:lvl5pPr>
          </a:lstStyle>
          <a:p>
            <a:pPr algn="r"/>
            <a:r>
              <a:rPr lang="fr-FR" sz="2000" dirty="0">
                <a:solidFill>
                  <a:schemeClr val="bg1"/>
                </a:solidFill>
              </a:rPr>
              <a:t>1.1</a:t>
            </a:r>
          </a:p>
        </p:txBody>
      </p:sp>
    </p:spTree>
    <p:extLst>
      <p:ext uri="{BB962C8B-B14F-4D97-AF65-F5344CB8AC3E}">
        <p14:creationId xmlns:p14="http://schemas.microsoft.com/office/powerpoint/2010/main" val="13872592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ection Pilotag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4038600" y="3733800"/>
            <a:ext cx="6096000" cy="1697068"/>
          </a:xfrm>
          <a:prstGeom prst="rect">
            <a:avLst/>
          </a:prstGeom>
        </p:spPr>
        <p:txBody>
          <a:bodyPr>
            <a:spAutoFit/>
          </a:bodyPr>
          <a:lstStyle/>
          <a:p>
            <a:pPr lvl="0">
              <a:lnSpc>
                <a:spcPct val="150000"/>
              </a:lnSpc>
            </a:pPr>
            <a:r>
              <a:rPr lang="fr-FR" sz="2400" b="1"/>
              <a:t>Les incontournables</a:t>
            </a:r>
          </a:p>
          <a:p>
            <a:pPr lvl="0">
              <a:lnSpc>
                <a:spcPct val="150000"/>
              </a:lnSpc>
            </a:pPr>
            <a:r>
              <a:rPr lang="fr-FR" sz="2400" b="1"/>
              <a:t>Nouveautés</a:t>
            </a:r>
          </a:p>
          <a:p>
            <a:pPr lvl="0">
              <a:lnSpc>
                <a:spcPct val="150000"/>
              </a:lnSpc>
            </a:pPr>
            <a:r>
              <a:rPr lang="fr-FR" sz="2400" b="1"/>
              <a:t>Journées thématiques et d'actualité</a:t>
            </a:r>
          </a:p>
        </p:txBody>
      </p:sp>
      <p:sp>
        <p:nvSpPr>
          <p:cNvPr id="5" name="Rectangle 4"/>
          <p:cNvSpPr/>
          <p:nvPr userDrawn="1"/>
        </p:nvSpPr>
        <p:spPr>
          <a:xfrm>
            <a:off x="4038600" y="1143000"/>
            <a:ext cx="6096000" cy="2217082"/>
          </a:xfrm>
          <a:prstGeom prst="rect">
            <a:avLst/>
          </a:prstGeom>
        </p:spPr>
        <p:txBody>
          <a:bodyPr>
            <a:spAutoFit/>
          </a:bodyPr>
          <a:lstStyle/>
          <a:p>
            <a:pPr lvl="0">
              <a:lnSpc>
                <a:spcPct val="150000"/>
              </a:lnSpc>
            </a:pPr>
            <a:r>
              <a:rPr lang="fr-FR" sz="3200" b="1" dirty="0">
                <a:solidFill>
                  <a:srgbClr val="E64162"/>
                </a:solidFill>
                <a:latin typeface="Arial" panose="020B0604020202020204" pitchFamily="34" charset="0"/>
                <a:cs typeface="Arial" panose="020B0604020202020204" pitchFamily="34" charset="0"/>
              </a:rPr>
              <a:t>OFFRE DE FORMATION </a:t>
            </a:r>
          </a:p>
          <a:p>
            <a:pPr lvl="0">
              <a:lnSpc>
                <a:spcPct val="150000"/>
              </a:lnSpc>
            </a:pPr>
            <a:r>
              <a:rPr lang="fr-FR" sz="3200" b="1" dirty="0">
                <a:solidFill>
                  <a:srgbClr val="E64162"/>
                </a:solidFill>
                <a:latin typeface="Arial" panose="020B0604020202020204" pitchFamily="34" charset="0"/>
                <a:cs typeface="Arial" panose="020B0604020202020204" pitchFamily="34" charset="0"/>
              </a:rPr>
              <a:t>2026</a:t>
            </a:r>
          </a:p>
          <a:p>
            <a:pPr lvl="0">
              <a:lnSpc>
                <a:spcPct val="150000"/>
              </a:lnSpc>
            </a:pPr>
            <a:r>
              <a:rPr lang="fr-FR" sz="3200" b="1" dirty="0">
                <a:solidFill>
                  <a:srgbClr val="E64162"/>
                </a:solidFill>
                <a:latin typeface="Arial" panose="020B0604020202020204" pitchFamily="34" charset="0"/>
                <a:cs typeface="Arial" panose="020B0604020202020204" pitchFamily="34" charset="0"/>
              </a:rPr>
              <a:t>GRAND EST</a:t>
            </a:r>
          </a:p>
        </p:txBody>
      </p:sp>
    </p:spTree>
    <p:extLst>
      <p:ext uri="{BB962C8B-B14F-4D97-AF65-F5344CB8AC3E}">
        <p14:creationId xmlns:p14="http://schemas.microsoft.com/office/powerpoint/2010/main" val="18825845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re_S/titre bâtiments">
    <p:spTree>
      <p:nvGrpSpPr>
        <p:cNvPr id="1" name=""/>
        <p:cNvGrpSpPr/>
        <p:nvPr/>
      </p:nvGrpSpPr>
      <p:grpSpPr>
        <a:xfrm>
          <a:off x="0" y="0"/>
          <a:ext cx="0" cy="0"/>
          <a:chOff x="0" y="0"/>
          <a:chExt cx="0" cy="0"/>
        </a:xfrm>
      </p:grpSpPr>
      <p:sp>
        <p:nvSpPr>
          <p:cNvPr id="5" name="Holder 3"/>
          <p:cNvSpPr>
            <a:spLocks noGrp="1"/>
          </p:cNvSpPr>
          <p:nvPr>
            <p:ph idx="1"/>
          </p:nvPr>
        </p:nvSpPr>
        <p:spPr>
          <a:xfrm>
            <a:off x="1047751" y="727303"/>
            <a:ext cx="10972800" cy="307777"/>
          </a:xfrm>
          <a:prstGeom prst="rect">
            <a:avLst/>
          </a:prstGeom>
        </p:spPr>
        <p:txBody>
          <a:bodyPr wrap="square" lIns="0" tIns="0" rIns="0" bIns="0">
            <a:spAutoFit/>
          </a:bodyPr>
          <a:lstStyle>
            <a:lvl1pPr>
              <a:defRPr/>
            </a:lvl1pPr>
          </a:lstStyle>
          <a:p>
            <a:endParaRPr dirty="0"/>
          </a:p>
        </p:txBody>
      </p:sp>
      <p:sp>
        <p:nvSpPr>
          <p:cNvPr id="6" name="Espace réservé du titre 3"/>
          <p:cNvSpPr>
            <a:spLocks noGrp="1"/>
          </p:cNvSpPr>
          <p:nvPr>
            <p:ph type="title"/>
          </p:nvPr>
        </p:nvSpPr>
        <p:spPr>
          <a:xfrm>
            <a:off x="1016001" y="0"/>
            <a:ext cx="9804399" cy="685800"/>
          </a:xfrm>
          <a:prstGeom prst="rect">
            <a:avLst/>
          </a:prstGeom>
        </p:spPr>
        <p:txBody>
          <a:bodyPr vert="horz" lIns="36000" tIns="0" rIns="0" bIns="0" rtlCol="0" anchor="ctr">
            <a:normAutofit/>
          </a:bodyPr>
          <a:lstStyle/>
          <a:p>
            <a:r>
              <a:rPr lang="fr-FR" dirty="0"/>
              <a:t>Modifiez le style du titre</a:t>
            </a:r>
          </a:p>
        </p:txBody>
      </p:sp>
    </p:spTree>
    <p:extLst>
      <p:ext uri="{BB962C8B-B14F-4D97-AF65-F5344CB8AC3E}">
        <p14:creationId xmlns:p14="http://schemas.microsoft.com/office/powerpoint/2010/main" val="165597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calaire 1">
    <p:bg>
      <p:bgPr>
        <a:solidFill>
          <a:srgbClr val="F0F8FE"/>
        </a:solidFill>
        <a:effectLst/>
      </p:bgPr>
    </p:bg>
    <p:spTree>
      <p:nvGrpSpPr>
        <p:cNvPr id="1" name=""/>
        <p:cNvGrpSpPr/>
        <p:nvPr/>
      </p:nvGrpSpPr>
      <p:grpSpPr>
        <a:xfrm>
          <a:off x="0" y="0"/>
          <a:ext cx="0" cy="0"/>
          <a:chOff x="0" y="0"/>
          <a:chExt cx="0" cy="0"/>
        </a:xfrm>
      </p:grpSpPr>
      <p:pic>
        <p:nvPicPr>
          <p:cNvPr id="19" name="Image 18" descr="Une image contenant habits, personne, Visage humain, intérieur&#10;&#10;Description générée automatiquement">
            <a:extLst>
              <a:ext uri="{FF2B5EF4-FFF2-40B4-BE49-F238E27FC236}">
                <a16:creationId xmlns:a16="http://schemas.microsoft.com/office/drawing/2014/main" id="{7D2D35B3-3F01-E587-973A-DEB1FDDC86C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872779" y="-2663"/>
            <a:ext cx="6312916" cy="5324171"/>
          </a:xfrm>
          <a:prstGeom prst="rect">
            <a:avLst/>
          </a:prstGeom>
        </p:spPr>
      </p:pic>
      <p:sp>
        <p:nvSpPr>
          <p:cNvPr id="9" name="Rectangle 8">
            <a:extLst>
              <a:ext uri="{FF2B5EF4-FFF2-40B4-BE49-F238E27FC236}">
                <a16:creationId xmlns:a16="http://schemas.microsoft.com/office/drawing/2014/main" id="{B82487D1-ACF6-8058-A30A-4BEF6ACE437E}"/>
              </a:ext>
            </a:extLst>
          </p:cNvPr>
          <p:cNvSpPr/>
          <p:nvPr userDrawn="1"/>
        </p:nvSpPr>
        <p:spPr>
          <a:xfrm>
            <a:off x="2941672" y="3237882"/>
            <a:ext cx="5979103" cy="2465876"/>
          </a:xfrm>
          <a:prstGeom prst="rect">
            <a:avLst/>
          </a:prstGeom>
          <a:solidFill>
            <a:srgbClr val="F0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2">
            <a:extLst>
              <a:ext uri="{FF2B5EF4-FFF2-40B4-BE49-F238E27FC236}">
                <a16:creationId xmlns:a16="http://schemas.microsoft.com/office/drawing/2014/main" id="{9764CCBA-A810-2E34-FE32-E695D21126BC}"/>
              </a:ext>
            </a:extLst>
          </p:cNvPr>
          <p:cNvSpPr>
            <a:spLocks noGrp="1"/>
          </p:cNvSpPr>
          <p:nvPr>
            <p:ph type="body" sz="quarter" idx="13" hasCustomPrompt="1"/>
          </p:nvPr>
        </p:nvSpPr>
        <p:spPr>
          <a:xfrm>
            <a:off x="1562748" y="4615491"/>
            <a:ext cx="4389464" cy="467692"/>
          </a:xfrm>
        </p:spPr>
        <p:txBody>
          <a:bodyPr anchor="b">
            <a:normAutofit/>
          </a:bodyPr>
          <a:lstStyle>
            <a:lvl1pPr marL="0" indent="0">
              <a:buNone/>
              <a:defRPr sz="24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1" name="Espace réservé du texte 10">
            <a:extLst>
              <a:ext uri="{FF2B5EF4-FFF2-40B4-BE49-F238E27FC236}">
                <a16:creationId xmlns:a16="http://schemas.microsoft.com/office/drawing/2014/main" id="{7C55114C-6EC7-0B59-32A4-425DA48C429C}"/>
              </a:ext>
            </a:extLst>
          </p:cNvPr>
          <p:cNvSpPr>
            <a:spLocks noGrp="1"/>
          </p:cNvSpPr>
          <p:nvPr>
            <p:ph type="body" sz="quarter" idx="14" hasCustomPrompt="1"/>
          </p:nvPr>
        </p:nvSpPr>
        <p:spPr>
          <a:xfrm>
            <a:off x="1562748" y="3774857"/>
            <a:ext cx="5807316" cy="817562"/>
          </a:xfrm>
        </p:spPr>
        <p:txBody>
          <a:bodyPr>
            <a:normAutofit/>
          </a:bodyPr>
          <a:lstStyle>
            <a:lvl1pPr marL="0" indent="0">
              <a:buNone/>
              <a:defRPr sz="4000" b="1">
                <a:solidFill>
                  <a:schemeClr val="bg2"/>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solidFill>
                  <a:schemeClr val="bg2"/>
                </a:solidFill>
              </a:rPr>
              <a:t>Modifiez le titre</a:t>
            </a:r>
          </a:p>
        </p:txBody>
      </p:sp>
      <p:sp>
        <p:nvSpPr>
          <p:cNvPr id="20" name="Rectangle 19">
            <a:extLst>
              <a:ext uri="{FF2B5EF4-FFF2-40B4-BE49-F238E27FC236}">
                <a16:creationId xmlns:a16="http://schemas.microsoft.com/office/drawing/2014/main" id="{164450E4-A19E-F4A5-4EEE-7ABA3492739E}"/>
              </a:ext>
            </a:extLst>
          </p:cNvPr>
          <p:cNvSpPr/>
          <p:nvPr userDrawn="1"/>
        </p:nvSpPr>
        <p:spPr>
          <a:xfrm>
            <a:off x="10290749" y="0"/>
            <a:ext cx="1901252" cy="1367470"/>
          </a:xfrm>
          <a:prstGeom prst="rect">
            <a:avLst/>
          </a:prstGeom>
          <a:solidFill>
            <a:srgbClr val="F0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BDABD9D1-DFF4-1852-3DF9-767BD77B95C3}"/>
              </a:ext>
            </a:extLst>
          </p:cNvPr>
          <p:cNvSpPr/>
          <p:nvPr userDrawn="1"/>
        </p:nvSpPr>
        <p:spPr>
          <a:xfrm>
            <a:off x="4338475" y="-25735"/>
            <a:ext cx="2823110" cy="3289353"/>
          </a:xfrm>
          <a:prstGeom prst="rect">
            <a:avLst/>
          </a:prstGeom>
          <a:solidFill>
            <a:srgbClr val="F0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3F47FCB2-6AFF-F883-3BC7-334E13B605E1}"/>
              </a:ext>
            </a:extLst>
          </p:cNvPr>
          <p:cNvSpPr/>
          <p:nvPr userDrawn="1"/>
        </p:nvSpPr>
        <p:spPr>
          <a:xfrm>
            <a:off x="580587" y="3133049"/>
            <a:ext cx="832475" cy="77086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5" name="Rectangle 4">
            <a:extLst>
              <a:ext uri="{FF2B5EF4-FFF2-40B4-BE49-F238E27FC236}">
                <a16:creationId xmlns:a16="http://schemas.microsoft.com/office/drawing/2014/main" id="{99FE31B6-53B4-3940-CC31-5C8A708A200D}"/>
              </a:ext>
            </a:extLst>
          </p:cNvPr>
          <p:cNvSpPr/>
          <p:nvPr userDrawn="1"/>
        </p:nvSpPr>
        <p:spPr>
          <a:xfrm>
            <a:off x="844083" y="2829486"/>
            <a:ext cx="832475" cy="77086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3" name="Espace réservé du texte 2">
            <a:extLst>
              <a:ext uri="{FF2B5EF4-FFF2-40B4-BE49-F238E27FC236}">
                <a16:creationId xmlns:a16="http://schemas.microsoft.com/office/drawing/2014/main" id="{30CC7118-372B-7AB6-21E4-B674DB029C3F}"/>
              </a:ext>
            </a:extLst>
          </p:cNvPr>
          <p:cNvSpPr>
            <a:spLocks noGrp="1"/>
          </p:cNvSpPr>
          <p:nvPr>
            <p:ph type="body" sz="quarter" idx="12" hasCustomPrompt="1"/>
          </p:nvPr>
        </p:nvSpPr>
        <p:spPr>
          <a:xfrm>
            <a:off x="730273" y="3061283"/>
            <a:ext cx="685942" cy="914400"/>
          </a:xfrm>
        </p:spPr>
        <p:txBody>
          <a:bodyPr anchor="b">
            <a:noAutofit/>
          </a:bodyPr>
          <a:lstStyle>
            <a:lvl1pPr marL="0" indent="0">
              <a:buNone/>
              <a:defRPr sz="60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1</a:t>
            </a:r>
          </a:p>
        </p:txBody>
      </p:sp>
    </p:spTree>
    <p:extLst>
      <p:ext uri="{BB962C8B-B14F-4D97-AF65-F5344CB8AC3E}">
        <p14:creationId xmlns:p14="http://schemas.microsoft.com/office/powerpoint/2010/main" val="17717575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Bulles">
    <p:spTree>
      <p:nvGrpSpPr>
        <p:cNvPr id="1" name=""/>
        <p:cNvGrpSpPr/>
        <p:nvPr/>
      </p:nvGrpSpPr>
      <p:grpSpPr>
        <a:xfrm>
          <a:off x="0" y="0"/>
          <a:ext cx="0" cy="0"/>
          <a:chOff x="0" y="0"/>
          <a:chExt cx="0" cy="0"/>
        </a:xfrm>
      </p:grpSpPr>
      <p:sp>
        <p:nvSpPr>
          <p:cNvPr id="12" name="Espace réservé du texte 17">
            <a:extLst>
              <a:ext uri="{FF2B5EF4-FFF2-40B4-BE49-F238E27FC236}">
                <a16:creationId xmlns:a16="http://schemas.microsoft.com/office/drawing/2014/main" id="{2DDFC932-6666-A923-693F-607640B653F0}"/>
              </a:ext>
            </a:extLst>
          </p:cNvPr>
          <p:cNvSpPr>
            <a:spLocks noGrp="1"/>
          </p:cNvSpPr>
          <p:nvPr>
            <p:ph type="body" sz="quarter" idx="13" hasCustomPrompt="1"/>
          </p:nvPr>
        </p:nvSpPr>
        <p:spPr>
          <a:xfrm>
            <a:off x="838200" y="601941"/>
            <a:ext cx="7653867" cy="515129"/>
          </a:xfrm>
        </p:spPr>
        <p:txBody>
          <a:bodyPr>
            <a:normAutofit/>
          </a:bodyPr>
          <a:lstStyle>
            <a:lvl1pPr marL="0" indent="0">
              <a:buNone/>
              <a:defRPr sz="2800" b="1" i="0">
                <a:solidFill>
                  <a:srgbClr val="05008D"/>
                </a:solidFill>
                <a:latin typeface="Arial" panose="020B0604020202020204" pitchFamily="34" charset="0"/>
                <a:cs typeface="Arial" panose="020B0604020202020204" pitchFamily="34" charset="0"/>
              </a:defRPr>
            </a:lvl1pPr>
          </a:lstStyle>
          <a:p>
            <a:pPr lvl="0"/>
            <a:r>
              <a:rPr lang="fr-FR"/>
              <a:t>Modifiez le titre</a:t>
            </a:r>
          </a:p>
        </p:txBody>
      </p:sp>
      <p:sp>
        <p:nvSpPr>
          <p:cNvPr id="13" name="Espace réservé du texte 9">
            <a:extLst>
              <a:ext uri="{FF2B5EF4-FFF2-40B4-BE49-F238E27FC236}">
                <a16:creationId xmlns:a16="http://schemas.microsoft.com/office/drawing/2014/main" id="{B26512C8-1068-071E-C622-39BDDD3B6DCB}"/>
              </a:ext>
            </a:extLst>
          </p:cNvPr>
          <p:cNvSpPr>
            <a:spLocks noGrp="1"/>
          </p:cNvSpPr>
          <p:nvPr>
            <p:ph type="body" sz="quarter" idx="14" hasCustomPrompt="1"/>
          </p:nvPr>
        </p:nvSpPr>
        <p:spPr>
          <a:xfrm>
            <a:off x="838200" y="1755649"/>
            <a:ext cx="10522789" cy="3238756"/>
          </a:xfrm>
        </p:spPr>
        <p:txBody>
          <a:bodyPr>
            <a:normAutofit/>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pPr lvl="0"/>
            <a:r>
              <a:rPr lang="fr-FR"/>
              <a:t>Texte courant</a:t>
            </a:r>
          </a:p>
        </p:txBody>
      </p:sp>
      <p:sp>
        <p:nvSpPr>
          <p:cNvPr id="8" name="ZoneTexte 7">
            <a:extLst>
              <a:ext uri="{FF2B5EF4-FFF2-40B4-BE49-F238E27FC236}">
                <a16:creationId xmlns:a16="http://schemas.microsoft.com/office/drawing/2014/main" id="{AE366E40-447B-205E-CBC1-B2B101DAE6C3}"/>
              </a:ext>
            </a:extLst>
          </p:cNvPr>
          <p:cNvSpPr txBox="1"/>
          <p:nvPr userDrawn="1"/>
        </p:nvSpPr>
        <p:spPr>
          <a:xfrm>
            <a:off x="297288" y="6356350"/>
            <a:ext cx="609693" cy="338554"/>
          </a:xfrm>
          <a:prstGeom prst="rect">
            <a:avLst/>
          </a:prstGeom>
          <a:noFill/>
        </p:spPr>
        <p:txBody>
          <a:bodyPr wrap="square" rtlCol="0">
            <a:spAutoFit/>
          </a:bodyPr>
          <a:lstStyle/>
          <a:p>
            <a:pPr algn="l"/>
            <a:fld id="{AE08F245-9CEE-1146-80B8-43EA15F37FBC}" type="slidenum">
              <a:rPr lang="fr-FR" sz="1600" b="0" i="0" smtClean="0">
                <a:solidFill>
                  <a:schemeClr val="tx1">
                    <a:lumMod val="50000"/>
                    <a:lumOff val="50000"/>
                  </a:schemeClr>
                </a:solidFill>
                <a:latin typeface="Arial" panose="020B0604020202020204" pitchFamily="34" charset="0"/>
                <a:cs typeface="Arial" panose="020B0604020202020204" pitchFamily="34" charset="0"/>
              </a:rPr>
              <a:pPr algn="l"/>
              <a:t>‹N°›</a:t>
            </a:fld>
            <a:endParaRPr lang="fr-FR" sz="1600" b="0" i="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B89E43B-80E0-00EC-2EA8-92CF2C9D93E9}"/>
              </a:ext>
            </a:extLst>
          </p:cNvPr>
          <p:cNvSpPr/>
          <p:nvPr userDrawn="1"/>
        </p:nvSpPr>
        <p:spPr>
          <a:xfrm>
            <a:off x="11173267" y="302597"/>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
        <p:nvSpPr>
          <p:cNvPr id="5" name="Espace réservé du texte 2">
            <a:extLst>
              <a:ext uri="{FF2B5EF4-FFF2-40B4-BE49-F238E27FC236}">
                <a16:creationId xmlns:a16="http://schemas.microsoft.com/office/drawing/2014/main" id="{54373F05-D5B3-5750-6367-52F603788C5E}"/>
              </a:ext>
            </a:extLst>
          </p:cNvPr>
          <p:cNvSpPr>
            <a:spLocks noGrp="1"/>
          </p:cNvSpPr>
          <p:nvPr>
            <p:ph type="body" sz="quarter" idx="17" hasCustomPrompt="1"/>
          </p:nvPr>
        </p:nvSpPr>
        <p:spPr>
          <a:xfrm>
            <a:off x="838200" y="1175081"/>
            <a:ext cx="7653866" cy="467692"/>
          </a:xfrm>
        </p:spPr>
        <p:txBody>
          <a:bodyPr anchor="b">
            <a:normAutofit/>
          </a:bodyPr>
          <a:lstStyle>
            <a:lvl1pPr marL="0" indent="0">
              <a:buNone/>
              <a:defRPr sz="2000">
                <a:solidFill>
                  <a:srgbClr val="ED687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a:t>Modifiez le sous-titre</a:t>
            </a:r>
          </a:p>
        </p:txBody>
      </p:sp>
      <p:sp>
        <p:nvSpPr>
          <p:cNvPr id="14" name="Rectangle 13">
            <a:extLst>
              <a:ext uri="{FF2B5EF4-FFF2-40B4-BE49-F238E27FC236}">
                <a16:creationId xmlns:a16="http://schemas.microsoft.com/office/drawing/2014/main" id="{05D00402-959A-F15F-3E54-1DB2FC5D164F}"/>
              </a:ext>
            </a:extLst>
          </p:cNvPr>
          <p:cNvSpPr/>
          <p:nvPr userDrawn="1"/>
        </p:nvSpPr>
        <p:spPr>
          <a:xfrm>
            <a:off x="10546644" y="478395"/>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
        <p:nvSpPr>
          <p:cNvPr id="6" name="Espace réservé du texte 5">
            <a:extLst>
              <a:ext uri="{FF2B5EF4-FFF2-40B4-BE49-F238E27FC236}">
                <a16:creationId xmlns:a16="http://schemas.microsoft.com/office/drawing/2014/main" id="{6AF1375A-FC21-5000-526C-CE6A6082701F}"/>
              </a:ext>
            </a:extLst>
          </p:cNvPr>
          <p:cNvSpPr>
            <a:spLocks noGrp="1"/>
          </p:cNvSpPr>
          <p:nvPr>
            <p:ph type="body" sz="quarter" idx="16" hasCustomPrompt="1"/>
          </p:nvPr>
        </p:nvSpPr>
        <p:spPr>
          <a:xfrm>
            <a:off x="10924274" y="545447"/>
            <a:ext cx="580903" cy="328579"/>
          </a:xfrm>
        </p:spPr>
        <p:txBody>
          <a:bodyPr>
            <a:noAutofit/>
          </a:bodyPr>
          <a:lstStyle>
            <a:lvl1pPr marL="0" indent="0" algn="r">
              <a:buNone/>
              <a:defRPr sz="1800" b="1">
                <a:solidFill>
                  <a:schemeClr val="bg1"/>
                </a:solidFill>
              </a:defRPr>
            </a:lvl1pPr>
            <a:lvl2pPr>
              <a:defRPr sz="2000" b="1"/>
            </a:lvl2pPr>
            <a:lvl3pPr>
              <a:defRPr sz="2000" b="1"/>
            </a:lvl3pPr>
            <a:lvl4pPr>
              <a:defRPr sz="2000" b="1"/>
            </a:lvl4pPr>
            <a:lvl5pPr>
              <a:defRPr sz="2000" b="1"/>
            </a:lvl5pPr>
          </a:lstStyle>
          <a:p>
            <a:pPr algn="r"/>
            <a:r>
              <a:rPr lang="fr-FR" sz="2000">
                <a:solidFill>
                  <a:schemeClr val="bg1"/>
                </a:solidFill>
              </a:rPr>
              <a:t>1.1</a:t>
            </a:r>
          </a:p>
        </p:txBody>
      </p:sp>
    </p:spTree>
    <p:extLst>
      <p:ext uri="{BB962C8B-B14F-4D97-AF65-F5344CB8AC3E}">
        <p14:creationId xmlns:p14="http://schemas.microsoft.com/office/powerpoint/2010/main" val="41465654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Page intérieure">
    <p:spTree>
      <p:nvGrpSpPr>
        <p:cNvPr id="1" name=""/>
        <p:cNvGrpSpPr/>
        <p:nvPr/>
      </p:nvGrpSpPr>
      <p:grpSpPr>
        <a:xfrm>
          <a:off x="0" y="0"/>
          <a:ext cx="0" cy="0"/>
          <a:chOff x="0" y="0"/>
          <a:chExt cx="0" cy="0"/>
        </a:xfrm>
      </p:grpSpPr>
      <p:sp>
        <p:nvSpPr>
          <p:cNvPr id="12" name="Espace réservé du texte 17">
            <a:extLst>
              <a:ext uri="{FF2B5EF4-FFF2-40B4-BE49-F238E27FC236}">
                <a16:creationId xmlns:a16="http://schemas.microsoft.com/office/drawing/2014/main" id="{2DDFC932-6666-A923-693F-607640B653F0}"/>
              </a:ext>
            </a:extLst>
          </p:cNvPr>
          <p:cNvSpPr>
            <a:spLocks noGrp="1"/>
          </p:cNvSpPr>
          <p:nvPr>
            <p:ph type="body" sz="quarter" idx="13" hasCustomPrompt="1"/>
          </p:nvPr>
        </p:nvSpPr>
        <p:spPr>
          <a:xfrm>
            <a:off x="838200" y="601941"/>
            <a:ext cx="7653867" cy="515129"/>
          </a:xfrm>
        </p:spPr>
        <p:txBody>
          <a:bodyPr>
            <a:normAutofit/>
          </a:bodyPr>
          <a:lstStyle>
            <a:lvl1pPr marL="0" indent="0">
              <a:buNone/>
              <a:defRPr sz="2800" b="1" i="0">
                <a:solidFill>
                  <a:schemeClr val="bg2"/>
                </a:solidFill>
                <a:latin typeface="Arial" panose="020B0604020202020204" pitchFamily="34" charset="0"/>
                <a:cs typeface="Arial" panose="020B0604020202020204" pitchFamily="34" charset="0"/>
              </a:defRPr>
            </a:lvl1pPr>
          </a:lstStyle>
          <a:p>
            <a:pPr lvl="0"/>
            <a:r>
              <a:rPr lang="fr-FR" dirty="0"/>
              <a:t>Modifiez le titre</a:t>
            </a:r>
          </a:p>
        </p:txBody>
      </p:sp>
      <p:sp>
        <p:nvSpPr>
          <p:cNvPr id="13" name="Espace réservé du texte 9">
            <a:extLst>
              <a:ext uri="{FF2B5EF4-FFF2-40B4-BE49-F238E27FC236}">
                <a16:creationId xmlns:a16="http://schemas.microsoft.com/office/drawing/2014/main" id="{B26512C8-1068-071E-C622-39BDDD3B6DCB}"/>
              </a:ext>
            </a:extLst>
          </p:cNvPr>
          <p:cNvSpPr>
            <a:spLocks noGrp="1"/>
          </p:cNvSpPr>
          <p:nvPr>
            <p:ph type="body" sz="quarter" idx="14" hasCustomPrompt="1"/>
          </p:nvPr>
        </p:nvSpPr>
        <p:spPr>
          <a:xfrm>
            <a:off x="838200" y="1755649"/>
            <a:ext cx="10522789" cy="3238756"/>
          </a:xfrm>
        </p:spPr>
        <p:txBody>
          <a:bodyPr>
            <a:normAutofit/>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pPr lvl="0"/>
            <a:r>
              <a:rPr lang="fr-FR" dirty="0"/>
              <a:t>Texte courant</a:t>
            </a:r>
          </a:p>
        </p:txBody>
      </p:sp>
      <p:sp>
        <p:nvSpPr>
          <p:cNvPr id="8" name="ZoneTexte 7">
            <a:extLst>
              <a:ext uri="{FF2B5EF4-FFF2-40B4-BE49-F238E27FC236}">
                <a16:creationId xmlns:a16="http://schemas.microsoft.com/office/drawing/2014/main" id="{AE366E40-447B-205E-CBC1-B2B101DAE6C3}"/>
              </a:ext>
            </a:extLst>
          </p:cNvPr>
          <p:cNvSpPr txBox="1"/>
          <p:nvPr userDrawn="1"/>
        </p:nvSpPr>
        <p:spPr>
          <a:xfrm>
            <a:off x="297288" y="6356350"/>
            <a:ext cx="609693" cy="338554"/>
          </a:xfrm>
          <a:prstGeom prst="rect">
            <a:avLst/>
          </a:prstGeom>
          <a:noFill/>
        </p:spPr>
        <p:txBody>
          <a:bodyPr wrap="square" rtlCol="0">
            <a:spAutoFit/>
          </a:bodyPr>
          <a:lstStyle/>
          <a:p>
            <a:pPr algn="l"/>
            <a:fld id="{AE08F245-9CEE-1146-80B8-43EA15F37FBC}" type="slidenum">
              <a:rPr lang="fr-FR" sz="1600" b="0" i="0" smtClean="0">
                <a:solidFill>
                  <a:schemeClr val="tx1">
                    <a:lumMod val="50000"/>
                    <a:lumOff val="50000"/>
                  </a:schemeClr>
                </a:solidFill>
                <a:latin typeface="Arial" panose="020B0604020202020204" pitchFamily="34" charset="0"/>
                <a:cs typeface="Arial" panose="020B0604020202020204" pitchFamily="34" charset="0"/>
              </a:rPr>
              <a:pPr algn="l"/>
              <a:t>‹N°›</a:t>
            </a:fld>
            <a:endParaRPr lang="fr-FR" sz="1600" b="0" i="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B89E43B-80E0-00EC-2EA8-92CF2C9D93E9}"/>
              </a:ext>
            </a:extLst>
          </p:cNvPr>
          <p:cNvSpPr/>
          <p:nvPr userDrawn="1"/>
        </p:nvSpPr>
        <p:spPr>
          <a:xfrm>
            <a:off x="11173267" y="302597"/>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5" name="Espace réservé du texte 2">
            <a:extLst>
              <a:ext uri="{FF2B5EF4-FFF2-40B4-BE49-F238E27FC236}">
                <a16:creationId xmlns:a16="http://schemas.microsoft.com/office/drawing/2014/main" id="{54373F05-D5B3-5750-6367-52F603788C5E}"/>
              </a:ext>
            </a:extLst>
          </p:cNvPr>
          <p:cNvSpPr>
            <a:spLocks noGrp="1"/>
          </p:cNvSpPr>
          <p:nvPr>
            <p:ph type="body" sz="quarter" idx="17" hasCustomPrompt="1"/>
          </p:nvPr>
        </p:nvSpPr>
        <p:spPr>
          <a:xfrm>
            <a:off x="838200" y="1175081"/>
            <a:ext cx="7653866" cy="467692"/>
          </a:xfrm>
        </p:spPr>
        <p:txBody>
          <a:bodyPr anchor="b">
            <a:normAutofit/>
          </a:bodyPr>
          <a:lstStyle>
            <a:lvl1pPr marL="0" indent="0">
              <a:buNone/>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4" name="Rectangle 13">
            <a:extLst>
              <a:ext uri="{FF2B5EF4-FFF2-40B4-BE49-F238E27FC236}">
                <a16:creationId xmlns:a16="http://schemas.microsoft.com/office/drawing/2014/main" id="{05D00402-959A-F15F-3E54-1DB2FC5D164F}"/>
              </a:ext>
            </a:extLst>
          </p:cNvPr>
          <p:cNvSpPr/>
          <p:nvPr userDrawn="1"/>
        </p:nvSpPr>
        <p:spPr>
          <a:xfrm>
            <a:off x="10546644" y="478395"/>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6" name="Espace réservé du texte 5">
            <a:extLst>
              <a:ext uri="{FF2B5EF4-FFF2-40B4-BE49-F238E27FC236}">
                <a16:creationId xmlns:a16="http://schemas.microsoft.com/office/drawing/2014/main" id="{6AF1375A-FC21-5000-526C-CE6A6082701F}"/>
              </a:ext>
            </a:extLst>
          </p:cNvPr>
          <p:cNvSpPr>
            <a:spLocks noGrp="1"/>
          </p:cNvSpPr>
          <p:nvPr>
            <p:ph type="body" sz="quarter" idx="16" hasCustomPrompt="1"/>
          </p:nvPr>
        </p:nvSpPr>
        <p:spPr>
          <a:xfrm>
            <a:off x="10924274" y="545447"/>
            <a:ext cx="580903" cy="328579"/>
          </a:xfrm>
        </p:spPr>
        <p:txBody>
          <a:bodyPr>
            <a:noAutofit/>
          </a:bodyPr>
          <a:lstStyle>
            <a:lvl1pPr marL="0" indent="0" algn="r">
              <a:buNone/>
              <a:defRPr sz="1800" b="1">
                <a:solidFill>
                  <a:schemeClr val="bg1"/>
                </a:solidFill>
              </a:defRPr>
            </a:lvl1pPr>
            <a:lvl2pPr>
              <a:defRPr sz="2000" b="1"/>
            </a:lvl2pPr>
            <a:lvl3pPr>
              <a:defRPr sz="2000" b="1"/>
            </a:lvl3pPr>
            <a:lvl4pPr>
              <a:defRPr sz="2000" b="1"/>
            </a:lvl4pPr>
            <a:lvl5pPr>
              <a:defRPr sz="2000" b="1"/>
            </a:lvl5pPr>
          </a:lstStyle>
          <a:p>
            <a:pPr algn="r"/>
            <a:r>
              <a:rPr lang="fr-FR" sz="2000" dirty="0">
                <a:solidFill>
                  <a:schemeClr val="bg1"/>
                </a:solidFill>
              </a:rPr>
              <a:t>1.1</a:t>
            </a:r>
          </a:p>
        </p:txBody>
      </p:sp>
    </p:spTree>
    <p:extLst>
      <p:ext uri="{BB962C8B-B14F-4D97-AF65-F5344CB8AC3E}">
        <p14:creationId xmlns:p14="http://schemas.microsoft.com/office/powerpoint/2010/main" val="28488149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2_Spécialité">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7CD41A8-474B-DAD0-2765-31F77DEC6DFA}"/>
              </a:ext>
            </a:extLst>
          </p:cNvPr>
          <p:cNvSpPr>
            <a:spLocks noGrp="1"/>
          </p:cNvSpPr>
          <p:nvPr>
            <p:ph type="title"/>
          </p:nvPr>
        </p:nvSpPr>
        <p:spPr>
          <a:xfrm>
            <a:off x="1016001" y="1"/>
            <a:ext cx="10515600" cy="685800"/>
          </a:xfrm>
          <a:prstGeom prst="rect">
            <a:avLst/>
          </a:prstGeom>
        </p:spPr>
        <p:txBody>
          <a:bodyPr anchor="ctr" anchorCtr="0"/>
          <a:lstStyle>
            <a:lvl1pPr>
              <a:defRPr>
                <a:solidFill>
                  <a:schemeClr val="bg1"/>
                </a:solidFill>
              </a:defRPr>
            </a:lvl1pPr>
          </a:lstStyle>
          <a:p>
            <a:r>
              <a:rPr lang="fr-FR"/>
              <a:t>Modifiez le style du titre</a:t>
            </a:r>
          </a:p>
        </p:txBody>
      </p:sp>
      <p:sp>
        <p:nvSpPr>
          <p:cNvPr id="8" name="Espace réservé du texte 7">
            <a:extLst>
              <a:ext uri="{FF2B5EF4-FFF2-40B4-BE49-F238E27FC236}">
                <a16:creationId xmlns:a16="http://schemas.microsoft.com/office/drawing/2014/main" id="{B169D742-1D55-494D-508D-26B38B6473F0}"/>
              </a:ext>
            </a:extLst>
          </p:cNvPr>
          <p:cNvSpPr>
            <a:spLocks noGrp="1"/>
          </p:cNvSpPr>
          <p:nvPr>
            <p:ph type="body" sz="quarter" idx="10"/>
          </p:nvPr>
        </p:nvSpPr>
        <p:spPr>
          <a:xfrm>
            <a:off x="1047750" y="1600200"/>
            <a:ext cx="10515600" cy="457200"/>
          </a:xfrm>
          <a:prstGeom prst="rect">
            <a:avLst/>
          </a:prstGeom>
        </p:spPr>
        <p:txBody>
          <a:bodyPr lIns="0" tIns="0" rIns="0" bIns="0"/>
          <a:lstStyle>
            <a:lvl1pPr>
              <a:defRPr>
                <a:solidFill>
                  <a:schemeClr val="tx1"/>
                </a:solidFill>
                <a:latin typeface="Aptos" panose="020B0004020202020204" pitchFamily="34" charset="0"/>
              </a:defRPr>
            </a:lvl1pPr>
          </a:lstStyle>
          <a:p>
            <a:pPr lvl="0"/>
            <a:r>
              <a:rPr lang="fr-FR"/>
              <a:t>Cliquez pour modifier les styles du texte du masque</a:t>
            </a:r>
          </a:p>
        </p:txBody>
      </p:sp>
      <p:sp>
        <p:nvSpPr>
          <p:cNvPr id="2" name="Holder 3">
            <a:extLst>
              <a:ext uri="{FF2B5EF4-FFF2-40B4-BE49-F238E27FC236}">
                <a16:creationId xmlns:a16="http://schemas.microsoft.com/office/drawing/2014/main" id="{31A89C99-ED36-85DB-D27C-3FECD8D313B0}"/>
              </a:ext>
            </a:extLst>
          </p:cNvPr>
          <p:cNvSpPr>
            <a:spLocks noGrp="1"/>
          </p:cNvSpPr>
          <p:nvPr>
            <p:ph idx="1" hasCustomPrompt="1"/>
          </p:nvPr>
        </p:nvSpPr>
        <p:spPr>
          <a:xfrm>
            <a:off x="1047751" y="727303"/>
            <a:ext cx="10515599" cy="307777"/>
          </a:xfrm>
          <a:prstGeom prst="rect">
            <a:avLst/>
          </a:prstGeom>
        </p:spPr>
        <p:txBody>
          <a:bodyPr wrap="square" lIns="0" tIns="0" rIns="0" bIns="0">
            <a:spAutoFit/>
          </a:bodyPr>
          <a:lstStyle>
            <a:lvl1pPr>
              <a:defRPr>
                <a:solidFill>
                  <a:srgbClr val="4D7EF1"/>
                </a:solidFill>
                <a:latin typeface="Aptos" panose="020B0004020202020204" pitchFamily="34" charset="0"/>
              </a:defRPr>
            </a:lvl1pPr>
          </a:lstStyle>
          <a:p>
            <a:r>
              <a:rPr lang="fr-FR"/>
              <a:t>Sous-titre Aptos 20</a:t>
            </a:r>
            <a:endParaRPr dirty="0"/>
          </a:p>
        </p:txBody>
      </p:sp>
    </p:spTree>
    <p:extLst>
      <p:ext uri="{BB962C8B-B14F-4D97-AF65-F5344CB8AC3E}">
        <p14:creationId xmlns:p14="http://schemas.microsoft.com/office/powerpoint/2010/main" val="1913775878"/>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re_S/titre bâtiments">
    <p:spTree>
      <p:nvGrpSpPr>
        <p:cNvPr id="1" name=""/>
        <p:cNvGrpSpPr/>
        <p:nvPr/>
      </p:nvGrpSpPr>
      <p:grpSpPr>
        <a:xfrm>
          <a:off x="0" y="0"/>
          <a:ext cx="0" cy="0"/>
          <a:chOff x="0" y="0"/>
          <a:chExt cx="0" cy="0"/>
        </a:xfrm>
      </p:grpSpPr>
      <p:sp>
        <p:nvSpPr>
          <p:cNvPr id="5" name="Holder 3"/>
          <p:cNvSpPr>
            <a:spLocks noGrp="1"/>
          </p:cNvSpPr>
          <p:nvPr>
            <p:ph idx="1"/>
          </p:nvPr>
        </p:nvSpPr>
        <p:spPr>
          <a:xfrm>
            <a:off x="1047751" y="727303"/>
            <a:ext cx="10972800" cy="307777"/>
          </a:xfrm>
          <a:prstGeom prst="rect">
            <a:avLst/>
          </a:prstGeom>
        </p:spPr>
        <p:txBody>
          <a:bodyPr wrap="square" lIns="0" tIns="0" rIns="0" bIns="0">
            <a:spAutoFit/>
          </a:bodyPr>
          <a:lstStyle>
            <a:lvl1pPr>
              <a:defRPr/>
            </a:lvl1pPr>
          </a:lstStyle>
          <a:p>
            <a:endParaRPr dirty="0"/>
          </a:p>
        </p:txBody>
      </p:sp>
      <p:sp>
        <p:nvSpPr>
          <p:cNvPr id="6" name="Espace réservé du titre 3"/>
          <p:cNvSpPr>
            <a:spLocks noGrp="1"/>
          </p:cNvSpPr>
          <p:nvPr>
            <p:ph type="title"/>
          </p:nvPr>
        </p:nvSpPr>
        <p:spPr>
          <a:xfrm>
            <a:off x="1016001" y="0"/>
            <a:ext cx="9804399" cy="685800"/>
          </a:xfrm>
          <a:prstGeom prst="rect">
            <a:avLst/>
          </a:prstGeom>
        </p:spPr>
        <p:txBody>
          <a:bodyPr vert="horz" lIns="36000" tIns="0" rIns="0" bIns="0" rtlCol="0" anchor="ctr">
            <a:normAutofit/>
          </a:bodyPr>
          <a:lstStyle/>
          <a:p>
            <a:r>
              <a:rPr lang="fr-FR" dirty="0"/>
              <a:t>Modifiez le style du titre</a:t>
            </a:r>
          </a:p>
        </p:txBody>
      </p:sp>
    </p:spTree>
    <p:extLst>
      <p:ext uri="{BB962C8B-B14F-4D97-AF65-F5344CB8AC3E}">
        <p14:creationId xmlns:p14="http://schemas.microsoft.com/office/powerpoint/2010/main" val="29574804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Page intérieure">
    <p:spTree>
      <p:nvGrpSpPr>
        <p:cNvPr id="1" name=""/>
        <p:cNvGrpSpPr/>
        <p:nvPr/>
      </p:nvGrpSpPr>
      <p:grpSpPr>
        <a:xfrm>
          <a:off x="0" y="0"/>
          <a:ext cx="0" cy="0"/>
          <a:chOff x="0" y="0"/>
          <a:chExt cx="0" cy="0"/>
        </a:xfrm>
      </p:grpSpPr>
      <p:sp>
        <p:nvSpPr>
          <p:cNvPr id="12" name="Espace réservé du texte 17">
            <a:extLst>
              <a:ext uri="{FF2B5EF4-FFF2-40B4-BE49-F238E27FC236}">
                <a16:creationId xmlns:a16="http://schemas.microsoft.com/office/drawing/2014/main" id="{2DDFC932-6666-A923-693F-607640B653F0}"/>
              </a:ext>
            </a:extLst>
          </p:cNvPr>
          <p:cNvSpPr>
            <a:spLocks noGrp="1"/>
          </p:cNvSpPr>
          <p:nvPr>
            <p:ph type="body" sz="quarter" idx="13" hasCustomPrompt="1"/>
          </p:nvPr>
        </p:nvSpPr>
        <p:spPr>
          <a:xfrm>
            <a:off x="838200" y="300096"/>
            <a:ext cx="7653867" cy="515129"/>
          </a:xfrm>
        </p:spPr>
        <p:txBody>
          <a:bodyPr lIns="0" rIns="0">
            <a:normAutofit/>
          </a:bodyPr>
          <a:lstStyle>
            <a:lvl1pPr marL="0" indent="0">
              <a:buNone/>
              <a:defRPr sz="2800" b="1" i="0">
                <a:solidFill>
                  <a:schemeClr val="bg2"/>
                </a:solidFill>
                <a:latin typeface="Arial" panose="020B0604020202020204" pitchFamily="34" charset="0"/>
                <a:cs typeface="Arial" panose="020B0604020202020204" pitchFamily="34" charset="0"/>
              </a:defRPr>
            </a:lvl1pPr>
          </a:lstStyle>
          <a:p>
            <a:pPr lvl="0"/>
            <a:r>
              <a:rPr lang="fr-FR" dirty="0"/>
              <a:t>Modifiez le titre</a:t>
            </a:r>
          </a:p>
        </p:txBody>
      </p:sp>
      <p:sp>
        <p:nvSpPr>
          <p:cNvPr id="13" name="Espace réservé du texte 9">
            <a:extLst>
              <a:ext uri="{FF2B5EF4-FFF2-40B4-BE49-F238E27FC236}">
                <a16:creationId xmlns:a16="http://schemas.microsoft.com/office/drawing/2014/main" id="{B26512C8-1068-071E-C622-39BDDD3B6DCB}"/>
              </a:ext>
            </a:extLst>
          </p:cNvPr>
          <p:cNvSpPr>
            <a:spLocks noGrp="1"/>
          </p:cNvSpPr>
          <p:nvPr>
            <p:ph type="body" sz="quarter" idx="14" hasCustomPrompt="1"/>
          </p:nvPr>
        </p:nvSpPr>
        <p:spPr>
          <a:xfrm>
            <a:off x="838200" y="1335718"/>
            <a:ext cx="10998888" cy="3238756"/>
          </a:xfrm>
        </p:spPr>
        <p:txBody>
          <a:bodyPr lIns="0" rIns="0">
            <a:normAutofit/>
          </a:bodyPr>
          <a:lstStyle>
            <a:lvl1pPr marL="0" indent="0" defTabSz="180000">
              <a:lnSpc>
                <a:spcPct val="100000"/>
              </a:lnSpc>
              <a:spcBef>
                <a:spcPts val="0"/>
              </a:spcBef>
              <a:buClr>
                <a:schemeClr val="bg2"/>
              </a:buClr>
              <a:buFont typeface="Wingdings" panose="05000000000000000000" pitchFamily="2" charset="2"/>
              <a:buNone/>
              <a:defRPr sz="1400" b="0" i="0">
                <a:solidFill>
                  <a:schemeClr val="tx1"/>
                </a:solidFill>
                <a:latin typeface="Arial" panose="020B0604020202020204" pitchFamily="34" charset="0"/>
                <a:cs typeface="Arial" panose="020B0604020202020204" pitchFamily="34" charset="0"/>
              </a:defRPr>
            </a:lvl1pPr>
          </a:lstStyle>
          <a:p>
            <a:pPr lvl="0"/>
            <a:r>
              <a:rPr lang="fr-FR" dirty="0"/>
              <a:t>Texte courant</a:t>
            </a:r>
          </a:p>
        </p:txBody>
      </p:sp>
      <p:sp>
        <p:nvSpPr>
          <p:cNvPr id="8" name="ZoneTexte 7">
            <a:extLst>
              <a:ext uri="{FF2B5EF4-FFF2-40B4-BE49-F238E27FC236}">
                <a16:creationId xmlns:a16="http://schemas.microsoft.com/office/drawing/2014/main" id="{AE366E40-447B-205E-CBC1-B2B101DAE6C3}"/>
              </a:ext>
            </a:extLst>
          </p:cNvPr>
          <p:cNvSpPr txBox="1"/>
          <p:nvPr/>
        </p:nvSpPr>
        <p:spPr>
          <a:xfrm>
            <a:off x="297288" y="6356350"/>
            <a:ext cx="609693" cy="338554"/>
          </a:xfrm>
          <a:prstGeom prst="rect">
            <a:avLst/>
          </a:prstGeom>
          <a:noFill/>
        </p:spPr>
        <p:txBody>
          <a:bodyPr wrap="square" rtlCol="0">
            <a:spAutoFit/>
          </a:bodyPr>
          <a:lstStyle/>
          <a:p>
            <a:pPr algn="l"/>
            <a:fld id="{AE08F245-9CEE-1146-80B8-43EA15F37FBC}" type="slidenum">
              <a:rPr lang="fr-FR" sz="1600" b="0" i="0" smtClean="0">
                <a:solidFill>
                  <a:schemeClr val="tx1">
                    <a:lumMod val="50000"/>
                    <a:lumOff val="50000"/>
                  </a:schemeClr>
                </a:solidFill>
                <a:latin typeface="Arial" panose="020B0604020202020204" pitchFamily="34" charset="0"/>
                <a:cs typeface="Arial" panose="020B0604020202020204" pitchFamily="34" charset="0"/>
              </a:rPr>
              <a:pPr algn="l"/>
              <a:t>‹N°›</a:t>
            </a:fld>
            <a:endParaRPr lang="fr-FR" sz="1600" b="0" i="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B89E43B-80E0-00EC-2EA8-92CF2C9D93E9}"/>
              </a:ext>
            </a:extLst>
          </p:cNvPr>
          <p:cNvSpPr/>
          <p:nvPr/>
        </p:nvSpPr>
        <p:spPr>
          <a:xfrm>
            <a:off x="11173267" y="302597"/>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
        <p:nvSpPr>
          <p:cNvPr id="5" name="Espace réservé du texte 2">
            <a:extLst>
              <a:ext uri="{FF2B5EF4-FFF2-40B4-BE49-F238E27FC236}">
                <a16:creationId xmlns:a16="http://schemas.microsoft.com/office/drawing/2014/main" id="{54373F05-D5B3-5750-6367-52F603788C5E}"/>
              </a:ext>
            </a:extLst>
          </p:cNvPr>
          <p:cNvSpPr>
            <a:spLocks noGrp="1"/>
          </p:cNvSpPr>
          <p:nvPr>
            <p:ph type="body" sz="quarter" idx="17" hasCustomPrompt="1"/>
          </p:nvPr>
        </p:nvSpPr>
        <p:spPr>
          <a:xfrm>
            <a:off x="838201" y="840831"/>
            <a:ext cx="7653866" cy="302254"/>
          </a:xfrm>
        </p:spPr>
        <p:txBody>
          <a:bodyPr lIns="0" rIns="0" anchor="ctr" anchorCtr="0">
            <a:noAutofit/>
          </a:bodyPr>
          <a:lstStyle>
            <a:lvl1pPr marL="0" indent="0">
              <a:buNone/>
              <a:defRPr sz="1800">
                <a:solidFill>
                  <a:schemeClr val="accent5"/>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4" name="Rectangle 13">
            <a:extLst>
              <a:ext uri="{FF2B5EF4-FFF2-40B4-BE49-F238E27FC236}">
                <a16:creationId xmlns:a16="http://schemas.microsoft.com/office/drawing/2014/main" id="{05D00402-959A-F15F-3E54-1DB2FC5D164F}"/>
              </a:ext>
            </a:extLst>
          </p:cNvPr>
          <p:cNvSpPr/>
          <p:nvPr/>
        </p:nvSpPr>
        <p:spPr>
          <a:xfrm>
            <a:off x="10546644" y="478395"/>
            <a:ext cx="663821" cy="6386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a:t>
            </a:r>
          </a:p>
        </p:txBody>
      </p:sp>
    </p:spTree>
    <p:extLst>
      <p:ext uri="{BB962C8B-B14F-4D97-AF65-F5344CB8AC3E}">
        <p14:creationId xmlns:p14="http://schemas.microsoft.com/office/powerpoint/2010/main" val="2406923876"/>
      </p:ext>
    </p:extLst>
  </p:cSld>
  <p:clrMapOvr>
    <a:masterClrMapping/>
  </p:clrMapOvr>
  <p:extLst>
    <p:ext uri="{DCECCB84-F9BA-43D5-87BE-67443E8EF086}">
      <p15:sldGuideLst xmlns:p15="http://schemas.microsoft.com/office/powerpoint/2012/main">
        <p15:guide id="1" orient="horz" pos="18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Two Content">
    <p:bg>
      <p:bgPr>
        <a:solidFill>
          <a:schemeClr val="bg1"/>
        </a:solidFill>
        <a:effectLst/>
      </p:bgPr>
    </p:bg>
    <p:spTree>
      <p:nvGrpSpPr>
        <p:cNvPr id="1" name=""/>
        <p:cNvGrpSpPr/>
        <p:nvPr/>
      </p:nvGrpSpPr>
      <p:grpSpPr>
        <a:xfrm>
          <a:off x="0" y="0"/>
          <a:ext cx="0" cy="0"/>
          <a:chOff x="0" y="0"/>
          <a:chExt cx="0" cy="0"/>
        </a:xfrm>
      </p:grpSpPr>
      <p:sp>
        <p:nvSpPr>
          <p:cNvPr id="18" name="bk object 18"/>
          <p:cNvSpPr/>
          <p:nvPr/>
        </p:nvSpPr>
        <p:spPr>
          <a:xfrm>
            <a:off x="556769" y="1"/>
            <a:ext cx="459232" cy="685800"/>
          </a:xfrm>
          <a:custGeom>
            <a:avLst/>
            <a:gdLst/>
            <a:ahLst/>
            <a:cxnLst/>
            <a:rect l="l" t="t" r="r" b="b"/>
            <a:pathLst>
              <a:path w="554355" h="692785">
                <a:moveTo>
                  <a:pt x="0" y="692658"/>
                </a:moveTo>
                <a:lnTo>
                  <a:pt x="553974" y="692658"/>
                </a:lnTo>
                <a:lnTo>
                  <a:pt x="553974" y="0"/>
                </a:lnTo>
                <a:lnTo>
                  <a:pt x="0" y="0"/>
                </a:lnTo>
                <a:lnTo>
                  <a:pt x="0" y="692658"/>
                </a:lnTo>
                <a:close/>
              </a:path>
            </a:pathLst>
          </a:custGeom>
          <a:solidFill>
            <a:srgbClr val="BEBEBE"/>
          </a:solidFill>
          <a:ln>
            <a:noFill/>
          </a:ln>
        </p:spPr>
        <p:txBody>
          <a:bodyPr wrap="square" lIns="0" tIns="0" rIns="0" bIns="0" rtlCol="0"/>
          <a:lstStyle/>
          <a:p>
            <a:endParaRPr sz="1800"/>
          </a:p>
        </p:txBody>
      </p:sp>
      <p:sp>
        <p:nvSpPr>
          <p:cNvPr id="19" name="bk object 19"/>
          <p:cNvSpPr/>
          <p:nvPr/>
        </p:nvSpPr>
        <p:spPr>
          <a:xfrm>
            <a:off x="6604000" y="1577340"/>
            <a:ext cx="5054600" cy="635000"/>
          </a:xfrm>
          <a:custGeom>
            <a:avLst/>
            <a:gdLst/>
            <a:ahLst/>
            <a:cxnLst/>
            <a:rect l="l" t="t" r="r" b="b"/>
            <a:pathLst>
              <a:path w="3801745" h="635000">
                <a:moveTo>
                  <a:pt x="3801617" y="0"/>
                </a:moveTo>
                <a:lnTo>
                  <a:pt x="0" y="0"/>
                </a:lnTo>
                <a:lnTo>
                  <a:pt x="0" y="317373"/>
                </a:lnTo>
                <a:lnTo>
                  <a:pt x="1900809" y="634746"/>
                </a:lnTo>
                <a:lnTo>
                  <a:pt x="3801617" y="317373"/>
                </a:lnTo>
                <a:lnTo>
                  <a:pt x="3801617" y="0"/>
                </a:lnTo>
                <a:close/>
              </a:path>
            </a:pathLst>
          </a:custGeom>
          <a:solidFill>
            <a:srgbClr val="FCC500"/>
          </a:solidFill>
        </p:spPr>
        <p:txBody>
          <a:bodyPr wrap="square" lIns="0" tIns="0" rIns="0" bIns="0" rtlCol="0"/>
          <a:lstStyle/>
          <a:p>
            <a:endParaRPr sz="1800"/>
          </a:p>
        </p:txBody>
      </p:sp>
      <p:sp>
        <p:nvSpPr>
          <p:cNvPr id="20" name="bk object 20"/>
          <p:cNvSpPr/>
          <p:nvPr/>
        </p:nvSpPr>
        <p:spPr>
          <a:xfrm>
            <a:off x="533400" y="1577340"/>
            <a:ext cx="5054600" cy="635000"/>
          </a:xfrm>
          <a:custGeom>
            <a:avLst/>
            <a:gdLst/>
            <a:ahLst/>
            <a:cxnLst/>
            <a:rect l="l" t="t" r="r" b="b"/>
            <a:pathLst>
              <a:path w="3801745" h="635000">
                <a:moveTo>
                  <a:pt x="3801618" y="0"/>
                </a:moveTo>
                <a:lnTo>
                  <a:pt x="0" y="0"/>
                </a:lnTo>
                <a:lnTo>
                  <a:pt x="0" y="317373"/>
                </a:lnTo>
                <a:lnTo>
                  <a:pt x="1900808" y="634745"/>
                </a:lnTo>
                <a:lnTo>
                  <a:pt x="3801618" y="317373"/>
                </a:lnTo>
                <a:lnTo>
                  <a:pt x="3801618" y="0"/>
                </a:lnTo>
                <a:close/>
              </a:path>
            </a:pathLst>
          </a:custGeom>
          <a:solidFill>
            <a:srgbClr val="FCC500"/>
          </a:solidFill>
        </p:spPr>
        <p:txBody>
          <a:bodyPr wrap="square" lIns="0" tIns="0" rIns="0" bIns="0" rtlCol="0"/>
          <a:lstStyle/>
          <a:p>
            <a:endParaRPr sz="1800"/>
          </a:p>
        </p:txBody>
      </p:sp>
      <p:sp>
        <p:nvSpPr>
          <p:cNvPr id="24" name="bk object 24"/>
          <p:cNvSpPr/>
          <p:nvPr/>
        </p:nvSpPr>
        <p:spPr>
          <a:xfrm>
            <a:off x="9601200" y="112738"/>
            <a:ext cx="720000" cy="720000"/>
          </a:xfrm>
          <a:custGeom>
            <a:avLst/>
            <a:gdLst/>
            <a:ahLst/>
            <a:cxnLst/>
            <a:rect l="l" t="t" r="r" b="b"/>
            <a:pathLst>
              <a:path w="612140" h="612140">
                <a:moveTo>
                  <a:pt x="305943" y="0"/>
                </a:moveTo>
                <a:lnTo>
                  <a:pt x="256331" y="4005"/>
                </a:lnTo>
                <a:lnTo>
                  <a:pt x="209263" y="15602"/>
                </a:lnTo>
                <a:lnTo>
                  <a:pt x="165370" y="34159"/>
                </a:lnTo>
                <a:lnTo>
                  <a:pt x="125281" y="59045"/>
                </a:lnTo>
                <a:lnTo>
                  <a:pt x="89630" y="89630"/>
                </a:lnTo>
                <a:lnTo>
                  <a:pt x="59045" y="125281"/>
                </a:lnTo>
                <a:lnTo>
                  <a:pt x="34159" y="165370"/>
                </a:lnTo>
                <a:lnTo>
                  <a:pt x="15602" y="209263"/>
                </a:lnTo>
                <a:lnTo>
                  <a:pt x="4005" y="256331"/>
                </a:lnTo>
                <a:lnTo>
                  <a:pt x="0" y="305942"/>
                </a:lnTo>
                <a:lnTo>
                  <a:pt x="4005" y="355554"/>
                </a:lnTo>
                <a:lnTo>
                  <a:pt x="15602" y="402622"/>
                </a:lnTo>
                <a:lnTo>
                  <a:pt x="34159" y="446515"/>
                </a:lnTo>
                <a:lnTo>
                  <a:pt x="59045" y="486604"/>
                </a:lnTo>
                <a:lnTo>
                  <a:pt x="89630" y="522255"/>
                </a:lnTo>
                <a:lnTo>
                  <a:pt x="125281" y="552840"/>
                </a:lnTo>
                <a:lnTo>
                  <a:pt x="165370" y="577726"/>
                </a:lnTo>
                <a:lnTo>
                  <a:pt x="209263" y="596283"/>
                </a:lnTo>
                <a:lnTo>
                  <a:pt x="256331" y="607880"/>
                </a:lnTo>
                <a:lnTo>
                  <a:pt x="305943" y="611885"/>
                </a:lnTo>
                <a:lnTo>
                  <a:pt x="355554" y="607880"/>
                </a:lnTo>
                <a:lnTo>
                  <a:pt x="402622" y="596283"/>
                </a:lnTo>
                <a:lnTo>
                  <a:pt x="446515" y="577726"/>
                </a:lnTo>
                <a:lnTo>
                  <a:pt x="486604" y="552840"/>
                </a:lnTo>
                <a:lnTo>
                  <a:pt x="522255" y="522255"/>
                </a:lnTo>
                <a:lnTo>
                  <a:pt x="552840" y="486604"/>
                </a:lnTo>
                <a:lnTo>
                  <a:pt x="577726" y="446515"/>
                </a:lnTo>
                <a:lnTo>
                  <a:pt x="596283" y="402622"/>
                </a:lnTo>
                <a:lnTo>
                  <a:pt x="607880" y="355554"/>
                </a:lnTo>
                <a:lnTo>
                  <a:pt x="611886" y="305942"/>
                </a:lnTo>
                <a:lnTo>
                  <a:pt x="607880" y="256331"/>
                </a:lnTo>
                <a:lnTo>
                  <a:pt x="596283" y="209263"/>
                </a:lnTo>
                <a:lnTo>
                  <a:pt x="577726" y="165370"/>
                </a:lnTo>
                <a:lnTo>
                  <a:pt x="552840" y="125281"/>
                </a:lnTo>
                <a:lnTo>
                  <a:pt x="522255" y="89630"/>
                </a:lnTo>
                <a:lnTo>
                  <a:pt x="486604" y="59045"/>
                </a:lnTo>
                <a:lnTo>
                  <a:pt x="446515" y="34159"/>
                </a:lnTo>
                <a:lnTo>
                  <a:pt x="402622" y="15602"/>
                </a:lnTo>
                <a:lnTo>
                  <a:pt x="355554" y="4005"/>
                </a:lnTo>
                <a:lnTo>
                  <a:pt x="305943" y="0"/>
                </a:lnTo>
                <a:close/>
              </a:path>
            </a:pathLst>
          </a:custGeom>
          <a:solidFill>
            <a:srgbClr val="D9D9D9"/>
          </a:solidFill>
        </p:spPr>
        <p:txBody>
          <a:bodyPr wrap="square" lIns="0" tIns="0" rIns="0" bIns="0" rtlCol="0"/>
          <a:lstStyle/>
          <a:p>
            <a:endParaRPr sz="1800"/>
          </a:p>
        </p:txBody>
      </p:sp>
      <p:cxnSp>
        <p:nvCxnSpPr>
          <p:cNvPr id="9" name="Connecteur droit 8"/>
          <p:cNvCxnSpPr/>
          <p:nvPr userDrawn="1"/>
        </p:nvCxnSpPr>
        <p:spPr>
          <a:xfrm>
            <a:off x="1047751" y="685800"/>
            <a:ext cx="711200" cy="0"/>
          </a:xfrm>
          <a:prstGeom prst="line">
            <a:avLst/>
          </a:prstGeom>
          <a:ln w="19050">
            <a:solidFill>
              <a:srgbClr val="E64162"/>
            </a:solidFill>
          </a:ln>
        </p:spPr>
        <p:style>
          <a:lnRef idx="1">
            <a:schemeClr val="accent1"/>
          </a:lnRef>
          <a:fillRef idx="0">
            <a:schemeClr val="accent1"/>
          </a:fillRef>
          <a:effectRef idx="0">
            <a:schemeClr val="accent1"/>
          </a:effectRef>
          <a:fontRef idx="minor">
            <a:schemeClr val="tx1"/>
          </a:fontRef>
        </p:style>
      </p:cxnSp>
      <p:sp>
        <p:nvSpPr>
          <p:cNvPr id="11" name="Holder 3"/>
          <p:cNvSpPr>
            <a:spLocks noGrp="1"/>
          </p:cNvSpPr>
          <p:nvPr>
            <p:ph idx="1"/>
          </p:nvPr>
        </p:nvSpPr>
        <p:spPr>
          <a:xfrm>
            <a:off x="1047751" y="727303"/>
            <a:ext cx="10972800" cy="307777"/>
          </a:xfrm>
          <a:prstGeom prst="rect">
            <a:avLst/>
          </a:prstGeom>
        </p:spPr>
        <p:txBody>
          <a:bodyPr wrap="square" lIns="0" tIns="0" rIns="0" bIns="0">
            <a:spAutoFit/>
          </a:bodyPr>
          <a:lstStyle>
            <a:lvl1pPr>
              <a:defRPr/>
            </a:lvl1pPr>
          </a:lstStyle>
          <a:p>
            <a:endParaRPr dirty="0"/>
          </a:p>
        </p:txBody>
      </p:sp>
      <p:sp>
        <p:nvSpPr>
          <p:cNvPr id="12" name="Espace réservé du titre 3"/>
          <p:cNvSpPr>
            <a:spLocks noGrp="1"/>
          </p:cNvSpPr>
          <p:nvPr>
            <p:ph type="title"/>
          </p:nvPr>
        </p:nvSpPr>
        <p:spPr>
          <a:xfrm>
            <a:off x="1016001" y="1"/>
            <a:ext cx="10515600" cy="685800"/>
          </a:xfrm>
          <a:prstGeom prst="rect">
            <a:avLst/>
          </a:prstGeom>
        </p:spPr>
        <p:txBody>
          <a:bodyPr vert="horz" lIns="36000" tIns="0" rIns="0" bIns="0" rtlCol="0" anchor="ctr">
            <a:normAutofit/>
          </a:bodyPr>
          <a:lstStyle/>
          <a:p>
            <a:r>
              <a:rPr lang="fr-FR" dirty="0"/>
              <a:t>Modifiez le style du titre</a:t>
            </a:r>
          </a:p>
        </p:txBody>
      </p:sp>
    </p:spTree>
    <p:extLst>
      <p:ext uri="{BB962C8B-B14F-4D97-AF65-F5344CB8AC3E}">
        <p14:creationId xmlns:p14="http://schemas.microsoft.com/office/powerpoint/2010/main" val="2877286547"/>
      </p:ext>
    </p:extLst>
  </p:cSld>
  <p:clrMapOvr>
    <a:masterClrMapping/>
  </p:clrMapOvr>
  <p:extLst>
    <p:ext uri="{DCECCB84-F9BA-43D5-87BE-67443E8EF086}">
      <p15:sldGuideLst xmlns:p15="http://schemas.microsoft.com/office/powerpoint/2012/main">
        <p15:guide id="1" pos="336">
          <p15:clr>
            <a:srgbClr val="FBAE40"/>
          </p15:clr>
        </p15:guide>
        <p15:guide id="2" pos="660">
          <p15:clr>
            <a:srgbClr val="FBAE40"/>
          </p15:clr>
        </p15:guide>
        <p15:guide id="3" pos="3520">
          <p15:clr>
            <a:srgbClr val="FBAE40"/>
          </p15:clr>
        </p15:guide>
        <p15:guide id="4" pos="416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Blank">
    <p:bg>
      <p:bgPr>
        <a:solidFill>
          <a:schemeClr val="bg1"/>
        </a:solidFill>
        <a:effectLst/>
      </p:bgPr>
    </p:bg>
    <p:spTree>
      <p:nvGrpSpPr>
        <p:cNvPr id="1" name=""/>
        <p:cNvGrpSpPr/>
        <p:nvPr/>
      </p:nvGrpSpPr>
      <p:grpSpPr>
        <a:xfrm>
          <a:off x="0" y="0"/>
          <a:ext cx="0" cy="0"/>
          <a:chOff x="0" y="0"/>
          <a:chExt cx="0" cy="0"/>
        </a:xfrm>
      </p:grpSpPr>
      <p:sp>
        <p:nvSpPr>
          <p:cNvPr id="12" name="bk object 18"/>
          <p:cNvSpPr/>
          <p:nvPr userDrawn="1"/>
        </p:nvSpPr>
        <p:spPr>
          <a:xfrm>
            <a:off x="556769" y="1"/>
            <a:ext cx="459232" cy="685800"/>
          </a:xfrm>
          <a:custGeom>
            <a:avLst/>
            <a:gdLst/>
            <a:ahLst/>
            <a:cxnLst/>
            <a:rect l="l" t="t" r="r" b="b"/>
            <a:pathLst>
              <a:path w="554355" h="692785">
                <a:moveTo>
                  <a:pt x="0" y="692658"/>
                </a:moveTo>
                <a:lnTo>
                  <a:pt x="553974" y="692658"/>
                </a:lnTo>
                <a:lnTo>
                  <a:pt x="553974" y="0"/>
                </a:lnTo>
                <a:lnTo>
                  <a:pt x="0" y="0"/>
                </a:lnTo>
                <a:lnTo>
                  <a:pt x="0" y="692658"/>
                </a:lnTo>
                <a:close/>
              </a:path>
            </a:pathLst>
          </a:custGeom>
          <a:solidFill>
            <a:srgbClr val="BEBEBE"/>
          </a:solidFill>
          <a:ln>
            <a:noFill/>
          </a:ln>
        </p:spPr>
        <p:txBody>
          <a:bodyPr wrap="square" lIns="0" tIns="0" rIns="0" bIns="0" rtlCol="0"/>
          <a:lstStyle/>
          <a:p>
            <a:endParaRPr sz="1800"/>
          </a:p>
        </p:txBody>
      </p:sp>
      <p:cxnSp>
        <p:nvCxnSpPr>
          <p:cNvPr id="13" name="Connecteur droit 12"/>
          <p:cNvCxnSpPr/>
          <p:nvPr userDrawn="1"/>
        </p:nvCxnSpPr>
        <p:spPr>
          <a:xfrm>
            <a:off x="1047751" y="685800"/>
            <a:ext cx="711200" cy="0"/>
          </a:xfrm>
          <a:prstGeom prst="line">
            <a:avLst/>
          </a:prstGeom>
          <a:ln w="19050">
            <a:solidFill>
              <a:srgbClr val="E64162"/>
            </a:solidFill>
          </a:ln>
        </p:spPr>
        <p:style>
          <a:lnRef idx="1">
            <a:schemeClr val="accent1"/>
          </a:lnRef>
          <a:fillRef idx="0">
            <a:schemeClr val="accent1"/>
          </a:fillRef>
          <a:effectRef idx="0">
            <a:schemeClr val="accent1"/>
          </a:effectRef>
          <a:fontRef idx="minor">
            <a:schemeClr val="tx1"/>
          </a:fontRef>
        </p:style>
      </p:cxnSp>
      <p:sp>
        <p:nvSpPr>
          <p:cNvPr id="6" name="Espace réservé du titre 3"/>
          <p:cNvSpPr>
            <a:spLocks noGrp="1"/>
          </p:cNvSpPr>
          <p:nvPr>
            <p:ph type="title"/>
          </p:nvPr>
        </p:nvSpPr>
        <p:spPr>
          <a:xfrm>
            <a:off x="1016001" y="1"/>
            <a:ext cx="10515600" cy="685800"/>
          </a:xfrm>
          <a:prstGeom prst="rect">
            <a:avLst/>
          </a:prstGeom>
        </p:spPr>
        <p:txBody>
          <a:bodyPr vert="horz" lIns="91440" tIns="45720" rIns="91440" bIns="45720" rtlCol="0" anchor="ctr">
            <a:normAutofit/>
          </a:bodyPr>
          <a:lstStyle/>
          <a:p>
            <a:r>
              <a:rPr lang="fr-FR" dirty="0"/>
              <a:t>Modifiez le style du titre</a:t>
            </a:r>
          </a:p>
        </p:txBody>
      </p:sp>
    </p:spTree>
    <p:extLst>
      <p:ext uri="{BB962C8B-B14F-4D97-AF65-F5344CB8AC3E}">
        <p14:creationId xmlns:p14="http://schemas.microsoft.com/office/powerpoint/2010/main" val="4074590146"/>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hapitre avec bas de page + numer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6892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re et bas de page + numero">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D9E454F-8145-CEA9-1E80-0F14F0F21F0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1512848" y="6184134"/>
            <a:ext cx="679151" cy="679151"/>
          </a:xfrm>
          <a:prstGeom prst="rect">
            <a:avLst/>
          </a:prstGeom>
        </p:spPr>
      </p:pic>
      <p:sp>
        <p:nvSpPr>
          <p:cNvPr id="4" name="Espace réservé du numéro de diapositive 4"/>
          <p:cNvSpPr txBox="1">
            <a:spLocks/>
          </p:cNvSpPr>
          <p:nvPr userDrawn="1"/>
        </p:nvSpPr>
        <p:spPr>
          <a:xfrm>
            <a:off x="11605831" y="6440799"/>
            <a:ext cx="493184" cy="344090"/>
          </a:xfrm>
          <a:prstGeom prst="rect">
            <a:avLst/>
          </a:prstGeom>
        </p:spPr>
        <p:txBody>
          <a:bodyPr vert="horz" lIns="91440" tIns="45720" rIns="91440" bIns="45720" rtlCol="0" anchor="b"/>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E13F50-8680-4FFA-AFF6-479893E3BEA1}" type="slidenum">
              <a:rPr lang="fr-FR" sz="1000" kern="1200" baseline="0" smtClean="0">
                <a:solidFill>
                  <a:srgbClr val="00AFAD"/>
                </a:solidFill>
                <a:effectLst/>
                <a:latin typeface="Arial" panose="020B0604020202020204" pitchFamily="34" charset="0"/>
                <a:ea typeface="+mn-ea"/>
                <a:cs typeface="+mn-cs"/>
              </a:rPr>
              <a:pPr/>
              <a:t>‹N°›</a:t>
            </a:fld>
            <a:endParaRPr lang="fr-FR" sz="1000" kern="1200" baseline="0">
              <a:solidFill>
                <a:srgbClr val="00AFAD"/>
              </a:solidFill>
              <a:effectLst/>
              <a:latin typeface="Arial" panose="020B0604020202020204" pitchFamily="34" charset="0"/>
              <a:ea typeface="+mn-ea"/>
              <a:cs typeface="+mn-cs"/>
            </a:endParaRPr>
          </a:p>
        </p:txBody>
      </p:sp>
      <p:sp>
        <p:nvSpPr>
          <p:cNvPr id="5" name="ZoneTexte 4">
            <a:extLst>
              <a:ext uri="{FF2B5EF4-FFF2-40B4-BE49-F238E27FC236}">
                <a16:creationId xmlns:a16="http://schemas.microsoft.com/office/drawing/2014/main" id="{81DE2B10-02E8-A8DF-5B06-200379FB2E2C}"/>
              </a:ext>
            </a:extLst>
          </p:cNvPr>
          <p:cNvSpPr txBox="1"/>
          <p:nvPr userDrawn="1"/>
        </p:nvSpPr>
        <p:spPr>
          <a:xfrm>
            <a:off x="9084327" y="6538668"/>
            <a:ext cx="1254493" cy="246221"/>
          </a:xfrm>
          <a:prstGeom prst="rect">
            <a:avLst/>
          </a:prstGeom>
          <a:noFill/>
        </p:spPr>
        <p:txBody>
          <a:bodyPr wrap="square" rtlCol="0">
            <a:spAutoFit/>
          </a:bodyPr>
          <a:lstStyle/>
          <a:p>
            <a:pPr algn="l"/>
            <a:r>
              <a:rPr lang="fr-FR" sz="1000" b="1">
                <a:solidFill>
                  <a:schemeClr val="bg1">
                    <a:lumMod val="50000"/>
                  </a:schemeClr>
                </a:solidFill>
                <a:effectLst/>
                <a:latin typeface="Arial" panose="020B0604020202020204" pitchFamily="34" charset="0"/>
              </a:rPr>
              <a:t>CNFPT Grand</a:t>
            </a:r>
            <a:r>
              <a:rPr lang="fr-FR" sz="1000" b="1" baseline="0">
                <a:solidFill>
                  <a:schemeClr val="bg1">
                    <a:lumMod val="50000"/>
                  </a:schemeClr>
                </a:solidFill>
                <a:effectLst/>
                <a:latin typeface="Arial" panose="020B0604020202020204" pitchFamily="34" charset="0"/>
              </a:rPr>
              <a:t> Est </a:t>
            </a:r>
            <a:endParaRPr lang="fr-FR" sz="1000" b="1" dirty="0">
              <a:solidFill>
                <a:schemeClr val="bg1">
                  <a:lumMod val="50000"/>
                </a:schemeClr>
              </a:solidFill>
              <a:effectLst/>
              <a:latin typeface="Arial" panose="020B0604020202020204" pitchFamily="34" charset="0"/>
            </a:endParaRPr>
          </a:p>
        </p:txBody>
      </p:sp>
      <p:sp>
        <p:nvSpPr>
          <p:cNvPr id="6" name="Rectangle 5"/>
          <p:cNvSpPr/>
          <p:nvPr userDrawn="1"/>
        </p:nvSpPr>
        <p:spPr>
          <a:xfrm>
            <a:off x="10419284" y="6538668"/>
            <a:ext cx="1140056" cy="246221"/>
          </a:xfrm>
          <a:prstGeom prst="rect">
            <a:avLst/>
          </a:prstGeom>
        </p:spPr>
        <p:txBody>
          <a:bodyPr wrap="none">
            <a:spAutoFit/>
          </a:bodyPr>
          <a:lstStyle/>
          <a:p>
            <a:r>
              <a:rPr lang="fr-FR" sz="1000" b="1" baseline="0">
                <a:solidFill>
                  <a:srgbClr val="00AFAD"/>
                </a:solidFill>
                <a:effectLst/>
                <a:latin typeface="Arial" panose="020B0604020202020204" pitchFamily="34" charset="0"/>
              </a:rPr>
              <a:t>CRO 17/10/2024</a:t>
            </a:r>
            <a:endParaRPr lang="fr-FR" sz="1000" b="1">
              <a:solidFill>
                <a:srgbClr val="00AFAD"/>
              </a:solidFill>
            </a:endParaRPr>
          </a:p>
        </p:txBody>
      </p:sp>
      <p:sp>
        <p:nvSpPr>
          <p:cNvPr id="7" name="Espace réservé du texte 6"/>
          <p:cNvSpPr>
            <a:spLocks noGrp="1"/>
          </p:cNvSpPr>
          <p:nvPr>
            <p:ph type="body" sz="quarter" idx="10" hasCustomPrompt="1"/>
          </p:nvPr>
        </p:nvSpPr>
        <p:spPr>
          <a:xfrm>
            <a:off x="610044" y="260648"/>
            <a:ext cx="10286933" cy="575733"/>
          </a:xfrm>
          <a:prstGeom prst="rect">
            <a:avLst/>
          </a:prstGeom>
        </p:spPr>
        <p:txBody>
          <a:bodyPr/>
          <a:lstStyle>
            <a:lvl1pPr marL="0" indent="0">
              <a:buNone/>
              <a:defRPr sz="2400" b="1" baseline="0">
                <a:latin typeface="Arial" panose="020B0604020202020204" pitchFamily="34" charset="0"/>
                <a:cs typeface="Arial" panose="020B0604020202020204" pitchFamily="34" charset="0"/>
              </a:defRPr>
            </a:lvl1pPr>
          </a:lstStyle>
          <a:p>
            <a:pPr lvl="0"/>
            <a:r>
              <a:rPr lang="fr-FR" dirty="0"/>
              <a:t>Modifiez le titre </a:t>
            </a:r>
            <a:r>
              <a:rPr lang="fr-FR"/>
              <a:t>: 24 </a:t>
            </a:r>
            <a:r>
              <a:rPr lang="fr-FR" dirty="0"/>
              <a:t>points</a:t>
            </a:r>
          </a:p>
        </p:txBody>
      </p:sp>
    </p:spTree>
    <p:extLst>
      <p:ext uri="{BB962C8B-B14F-4D97-AF65-F5344CB8AC3E}">
        <p14:creationId xmlns:p14="http://schemas.microsoft.com/office/powerpoint/2010/main" val="255794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calaire 2">
    <p:bg>
      <p:bgPr>
        <a:solidFill>
          <a:srgbClr val="F0F8FE"/>
        </a:solidFill>
        <a:effectLst/>
      </p:bgPr>
    </p:bg>
    <p:spTree>
      <p:nvGrpSpPr>
        <p:cNvPr id="1" name=""/>
        <p:cNvGrpSpPr/>
        <p:nvPr/>
      </p:nvGrpSpPr>
      <p:grpSpPr>
        <a:xfrm>
          <a:off x="0" y="0"/>
          <a:ext cx="0" cy="0"/>
          <a:chOff x="0" y="0"/>
          <a:chExt cx="0" cy="0"/>
        </a:xfrm>
      </p:grpSpPr>
      <p:pic>
        <p:nvPicPr>
          <p:cNvPr id="11" name="Image 10" descr="Une image contenant habits, personne, intérieur, mur&#10;&#10;Description générée automatiquement">
            <a:extLst>
              <a:ext uri="{FF2B5EF4-FFF2-40B4-BE49-F238E27FC236}">
                <a16:creationId xmlns:a16="http://schemas.microsoft.com/office/drawing/2014/main" id="{BD87B559-64DF-8AD8-8D21-5D5169383C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4551341" cy="6491094"/>
          </a:xfrm>
          <a:prstGeom prst="rect">
            <a:avLst/>
          </a:prstGeom>
        </p:spPr>
      </p:pic>
      <p:sp>
        <p:nvSpPr>
          <p:cNvPr id="9" name="Rectangle 8">
            <a:extLst>
              <a:ext uri="{FF2B5EF4-FFF2-40B4-BE49-F238E27FC236}">
                <a16:creationId xmlns:a16="http://schemas.microsoft.com/office/drawing/2014/main" id="{C69D65C3-8BBF-03C6-CD0F-4DF829A14F9E}"/>
              </a:ext>
            </a:extLst>
          </p:cNvPr>
          <p:cNvSpPr/>
          <p:nvPr userDrawn="1"/>
        </p:nvSpPr>
        <p:spPr>
          <a:xfrm>
            <a:off x="0" y="4516722"/>
            <a:ext cx="1989910" cy="2079469"/>
          </a:xfrm>
          <a:prstGeom prst="rect">
            <a:avLst/>
          </a:prstGeom>
          <a:solidFill>
            <a:srgbClr val="F0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AD3DF499-AD4C-58FD-8167-D2C60FE7B5F1}"/>
              </a:ext>
            </a:extLst>
          </p:cNvPr>
          <p:cNvSpPr/>
          <p:nvPr userDrawn="1"/>
        </p:nvSpPr>
        <p:spPr>
          <a:xfrm>
            <a:off x="3008178" y="0"/>
            <a:ext cx="1678101" cy="1156448"/>
          </a:xfrm>
          <a:prstGeom prst="rect">
            <a:avLst/>
          </a:prstGeom>
          <a:solidFill>
            <a:srgbClr val="F0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texte 2">
            <a:extLst>
              <a:ext uri="{FF2B5EF4-FFF2-40B4-BE49-F238E27FC236}">
                <a16:creationId xmlns:a16="http://schemas.microsoft.com/office/drawing/2014/main" id="{0EE77E68-D74F-0517-2B13-19E74274A915}"/>
              </a:ext>
            </a:extLst>
          </p:cNvPr>
          <p:cNvSpPr>
            <a:spLocks noGrp="1"/>
          </p:cNvSpPr>
          <p:nvPr>
            <p:ph type="body" sz="quarter" idx="13" hasCustomPrompt="1"/>
          </p:nvPr>
        </p:nvSpPr>
        <p:spPr>
          <a:xfrm>
            <a:off x="6358085" y="4049030"/>
            <a:ext cx="4389464" cy="467692"/>
          </a:xfrm>
        </p:spPr>
        <p:txBody>
          <a:bodyPr anchor="b">
            <a:normAutofit/>
          </a:bodyPr>
          <a:lstStyle>
            <a:lvl1pPr marL="0" indent="0">
              <a:buNone/>
              <a:defRPr sz="24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7" name="Espace réservé du texte 10">
            <a:extLst>
              <a:ext uri="{FF2B5EF4-FFF2-40B4-BE49-F238E27FC236}">
                <a16:creationId xmlns:a16="http://schemas.microsoft.com/office/drawing/2014/main" id="{866AA552-0CFD-BDC6-9C0B-A2E47891CE0C}"/>
              </a:ext>
            </a:extLst>
          </p:cNvPr>
          <p:cNvSpPr>
            <a:spLocks noGrp="1"/>
          </p:cNvSpPr>
          <p:nvPr>
            <p:ph type="body" sz="quarter" idx="14" hasCustomPrompt="1"/>
          </p:nvPr>
        </p:nvSpPr>
        <p:spPr>
          <a:xfrm>
            <a:off x="6358085" y="3208396"/>
            <a:ext cx="5807316" cy="817562"/>
          </a:xfrm>
        </p:spPr>
        <p:txBody>
          <a:bodyPr>
            <a:normAutofit/>
          </a:bodyPr>
          <a:lstStyle>
            <a:lvl1pPr marL="0" indent="0">
              <a:buNone/>
              <a:defRPr sz="4000" b="1">
                <a:solidFill>
                  <a:schemeClr val="bg2"/>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solidFill>
                  <a:schemeClr val="bg2"/>
                </a:solidFill>
              </a:rPr>
              <a:t>Modifiez le titre</a:t>
            </a:r>
          </a:p>
        </p:txBody>
      </p:sp>
      <p:sp>
        <p:nvSpPr>
          <p:cNvPr id="12" name="Rectangle 11">
            <a:extLst>
              <a:ext uri="{FF2B5EF4-FFF2-40B4-BE49-F238E27FC236}">
                <a16:creationId xmlns:a16="http://schemas.microsoft.com/office/drawing/2014/main" id="{39479138-B41C-CE98-232F-556C52711694}"/>
              </a:ext>
            </a:extLst>
          </p:cNvPr>
          <p:cNvSpPr/>
          <p:nvPr userDrawn="1"/>
        </p:nvSpPr>
        <p:spPr>
          <a:xfrm>
            <a:off x="5375924" y="2566588"/>
            <a:ext cx="832475" cy="77086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3" name="Rectangle 12">
            <a:extLst>
              <a:ext uri="{FF2B5EF4-FFF2-40B4-BE49-F238E27FC236}">
                <a16:creationId xmlns:a16="http://schemas.microsoft.com/office/drawing/2014/main" id="{5F82C6D5-8158-8757-C0CC-15AB2233CD1C}"/>
              </a:ext>
            </a:extLst>
          </p:cNvPr>
          <p:cNvSpPr/>
          <p:nvPr userDrawn="1"/>
        </p:nvSpPr>
        <p:spPr>
          <a:xfrm>
            <a:off x="5639420" y="2263025"/>
            <a:ext cx="832475" cy="77086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4" name="Espace réservé du texte 2">
            <a:extLst>
              <a:ext uri="{FF2B5EF4-FFF2-40B4-BE49-F238E27FC236}">
                <a16:creationId xmlns:a16="http://schemas.microsoft.com/office/drawing/2014/main" id="{92DCA8C0-B4CB-FE14-1AB8-AF435E785CA6}"/>
              </a:ext>
            </a:extLst>
          </p:cNvPr>
          <p:cNvSpPr>
            <a:spLocks noGrp="1"/>
          </p:cNvSpPr>
          <p:nvPr>
            <p:ph type="body" sz="quarter" idx="12" hasCustomPrompt="1"/>
          </p:nvPr>
        </p:nvSpPr>
        <p:spPr>
          <a:xfrm>
            <a:off x="5525610" y="2494822"/>
            <a:ext cx="685942" cy="914400"/>
          </a:xfrm>
        </p:spPr>
        <p:txBody>
          <a:bodyPr anchor="b">
            <a:noAutofit/>
          </a:bodyPr>
          <a:lstStyle>
            <a:lvl1pPr marL="0" indent="0">
              <a:buNone/>
              <a:defRPr sz="60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2</a:t>
            </a:r>
          </a:p>
        </p:txBody>
      </p:sp>
    </p:spTree>
    <p:extLst>
      <p:ext uri="{BB962C8B-B14F-4D97-AF65-F5344CB8AC3E}">
        <p14:creationId xmlns:p14="http://schemas.microsoft.com/office/powerpoint/2010/main" val="60716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calaire 3">
    <p:bg>
      <p:bgPr>
        <a:solidFill>
          <a:srgbClr val="F0F8FE"/>
        </a:solidFill>
        <a:effectLst/>
      </p:bgPr>
    </p:bg>
    <p:spTree>
      <p:nvGrpSpPr>
        <p:cNvPr id="1" name=""/>
        <p:cNvGrpSpPr/>
        <p:nvPr/>
      </p:nvGrpSpPr>
      <p:grpSpPr>
        <a:xfrm>
          <a:off x="0" y="0"/>
          <a:ext cx="0" cy="0"/>
          <a:chOff x="0" y="0"/>
          <a:chExt cx="0" cy="0"/>
        </a:xfrm>
      </p:grpSpPr>
      <p:pic>
        <p:nvPicPr>
          <p:cNvPr id="11" name="Image 10" descr="Une image contenant Visage humain, personne, habits, mur&#10;&#10;Description générée automatiquement">
            <a:extLst>
              <a:ext uri="{FF2B5EF4-FFF2-40B4-BE49-F238E27FC236}">
                <a16:creationId xmlns:a16="http://schemas.microsoft.com/office/drawing/2014/main" id="{E49CCB76-A66D-DCE2-8AD0-B73210C625A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62735" y="0"/>
            <a:ext cx="4518967" cy="6246468"/>
          </a:xfrm>
          <a:prstGeom prst="rect">
            <a:avLst/>
          </a:prstGeom>
        </p:spPr>
      </p:pic>
      <p:sp>
        <p:nvSpPr>
          <p:cNvPr id="9" name="Rectangle 8">
            <a:extLst>
              <a:ext uri="{FF2B5EF4-FFF2-40B4-BE49-F238E27FC236}">
                <a16:creationId xmlns:a16="http://schemas.microsoft.com/office/drawing/2014/main" id="{C69D65C3-8BBF-03C6-CD0F-4DF829A14F9E}"/>
              </a:ext>
            </a:extLst>
          </p:cNvPr>
          <p:cNvSpPr/>
          <p:nvPr userDrawn="1"/>
        </p:nvSpPr>
        <p:spPr>
          <a:xfrm>
            <a:off x="7262735" y="1"/>
            <a:ext cx="2655966" cy="1308100"/>
          </a:xfrm>
          <a:prstGeom prst="rect">
            <a:avLst/>
          </a:prstGeom>
          <a:solidFill>
            <a:srgbClr val="F0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820875B7-B244-01B2-C70D-304497C98F7A}"/>
              </a:ext>
            </a:extLst>
          </p:cNvPr>
          <p:cNvSpPr/>
          <p:nvPr userDrawn="1"/>
        </p:nvSpPr>
        <p:spPr>
          <a:xfrm>
            <a:off x="10610492" y="5572664"/>
            <a:ext cx="1469942" cy="1246810"/>
          </a:xfrm>
          <a:prstGeom prst="rect">
            <a:avLst/>
          </a:prstGeom>
          <a:solidFill>
            <a:srgbClr val="F0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texte 2">
            <a:extLst>
              <a:ext uri="{FF2B5EF4-FFF2-40B4-BE49-F238E27FC236}">
                <a16:creationId xmlns:a16="http://schemas.microsoft.com/office/drawing/2014/main" id="{CE825E43-69E8-F3D6-F466-75607C16C49A}"/>
              </a:ext>
            </a:extLst>
          </p:cNvPr>
          <p:cNvSpPr>
            <a:spLocks noGrp="1"/>
          </p:cNvSpPr>
          <p:nvPr>
            <p:ph type="body" sz="quarter" idx="13" hasCustomPrompt="1"/>
          </p:nvPr>
        </p:nvSpPr>
        <p:spPr>
          <a:xfrm>
            <a:off x="1562748" y="4615491"/>
            <a:ext cx="4389464" cy="467692"/>
          </a:xfrm>
        </p:spPr>
        <p:txBody>
          <a:bodyPr anchor="b">
            <a:normAutofit/>
          </a:bodyPr>
          <a:lstStyle>
            <a:lvl1pPr marL="0" indent="0">
              <a:buNone/>
              <a:defRPr sz="24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4" name="Espace réservé du texte 10">
            <a:extLst>
              <a:ext uri="{FF2B5EF4-FFF2-40B4-BE49-F238E27FC236}">
                <a16:creationId xmlns:a16="http://schemas.microsoft.com/office/drawing/2014/main" id="{3D6A4F03-9479-7797-DFAB-100AD10D3D9A}"/>
              </a:ext>
            </a:extLst>
          </p:cNvPr>
          <p:cNvSpPr>
            <a:spLocks noGrp="1"/>
          </p:cNvSpPr>
          <p:nvPr>
            <p:ph type="body" sz="quarter" idx="14" hasCustomPrompt="1"/>
          </p:nvPr>
        </p:nvSpPr>
        <p:spPr>
          <a:xfrm>
            <a:off x="1562748" y="3774857"/>
            <a:ext cx="5807316" cy="817562"/>
          </a:xfrm>
        </p:spPr>
        <p:txBody>
          <a:bodyPr>
            <a:normAutofit/>
          </a:bodyPr>
          <a:lstStyle>
            <a:lvl1pPr marL="0" indent="0">
              <a:buNone/>
              <a:defRPr sz="4000" b="1">
                <a:solidFill>
                  <a:schemeClr val="bg2"/>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solidFill>
                  <a:schemeClr val="bg2"/>
                </a:solidFill>
              </a:rPr>
              <a:t>Modifiez le titre</a:t>
            </a:r>
          </a:p>
        </p:txBody>
      </p:sp>
      <p:sp>
        <p:nvSpPr>
          <p:cNvPr id="12" name="Rectangle 11">
            <a:extLst>
              <a:ext uri="{FF2B5EF4-FFF2-40B4-BE49-F238E27FC236}">
                <a16:creationId xmlns:a16="http://schemas.microsoft.com/office/drawing/2014/main" id="{CD36B9B2-DE5A-D516-2BB8-CBB60B8BB62F}"/>
              </a:ext>
            </a:extLst>
          </p:cNvPr>
          <p:cNvSpPr/>
          <p:nvPr userDrawn="1"/>
        </p:nvSpPr>
        <p:spPr>
          <a:xfrm>
            <a:off x="580587" y="3133049"/>
            <a:ext cx="832475" cy="77086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3" name="Rectangle 12">
            <a:extLst>
              <a:ext uri="{FF2B5EF4-FFF2-40B4-BE49-F238E27FC236}">
                <a16:creationId xmlns:a16="http://schemas.microsoft.com/office/drawing/2014/main" id="{D06C3543-CE96-845C-9F78-FB9C2289172D}"/>
              </a:ext>
            </a:extLst>
          </p:cNvPr>
          <p:cNvSpPr/>
          <p:nvPr userDrawn="1"/>
        </p:nvSpPr>
        <p:spPr>
          <a:xfrm>
            <a:off x="844083" y="2829486"/>
            <a:ext cx="832475" cy="77086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4" name="Espace réservé du texte 2">
            <a:extLst>
              <a:ext uri="{FF2B5EF4-FFF2-40B4-BE49-F238E27FC236}">
                <a16:creationId xmlns:a16="http://schemas.microsoft.com/office/drawing/2014/main" id="{F52BA35E-B153-3D10-CF15-F11D01900397}"/>
              </a:ext>
            </a:extLst>
          </p:cNvPr>
          <p:cNvSpPr>
            <a:spLocks noGrp="1"/>
          </p:cNvSpPr>
          <p:nvPr>
            <p:ph type="body" sz="quarter" idx="12" hasCustomPrompt="1"/>
          </p:nvPr>
        </p:nvSpPr>
        <p:spPr>
          <a:xfrm>
            <a:off x="730273" y="3061283"/>
            <a:ext cx="685942" cy="914400"/>
          </a:xfrm>
        </p:spPr>
        <p:txBody>
          <a:bodyPr anchor="b">
            <a:noAutofit/>
          </a:bodyPr>
          <a:lstStyle>
            <a:lvl1pPr marL="0" indent="0">
              <a:buNone/>
              <a:defRPr sz="60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3</a:t>
            </a:r>
          </a:p>
        </p:txBody>
      </p:sp>
    </p:spTree>
    <p:extLst>
      <p:ext uri="{BB962C8B-B14F-4D97-AF65-F5344CB8AC3E}">
        <p14:creationId xmlns:p14="http://schemas.microsoft.com/office/powerpoint/2010/main" val="289716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calaire 4">
    <p:bg>
      <p:bgPr>
        <a:solidFill>
          <a:srgbClr val="F0F8FE"/>
        </a:solidFill>
        <a:effectLst/>
      </p:bgPr>
    </p:bg>
    <p:spTree>
      <p:nvGrpSpPr>
        <p:cNvPr id="1" name=""/>
        <p:cNvGrpSpPr/>
        <p:nvPr/>
      </p:nvGrpSpPr>
      <p:grpSpPr>
        <a:xfrm>
          <a:off x="0" y="0"/>
          <a:ext cx="0" cy="0"/>
          <a:chOff x="0" y="0"/>
          <a:chExt cx="0" cy="0"/>
        </a:xfrm>
      </p:grpSpPr>
      <p:pic>
        <p:nvPicPr>
          <p:cNvPr id="11" name="Image 10" descr="Une image contenant Visage humain, habits, personne, homme&#10;&#10;Description générée automatiquement">
            <a:extLst>
              <a:ext uri="{FF2B5EF4-FFF2-40B4-BE49-F238E27FC236}">
                <a16:creationId xmlns:a16="http://schemas.microsoft.com/office/drawing/2014/main" id="{F51C8878-2B1B-48EE-4EB6-737AFD1701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849201"/>
            <a:ext cx="4772257" cy="6008799"/>
          </a:xfrm>
          <a:prstGeom prst="rect">
            <a:avLst/>
          </a:prstGeom>
        </p:spPr>
      </p:pic>
      <p:sp>
        <p:nvSpPr>
          <p:cNvPr id="9" name="Rectangle 8">
            <a:extLst>
              <a:ext uri="{FF2B5EF4-FFF2-40B4-BE49-F238E27FC236}">
                <a16:creationId xmlns:a16="http://schemas.microsoft.com/office/drawing/2014/main" id="{C69D65C3-8BBF-03C6-CD0F-4DF829A14F9E}"/>
              </a:ext>
            </a:extLst>
          </p:cNvPr>
          <p:cNvSpPr/>
          <p:nvPr userDrawn="1"/>
        </p:nvSpPr>
        <p:spPr>
          <a:xfrm>
            <a:off x="3030772" y="4445391"/>
            <a:ext cx="2238052" cy="2412609"/>
          </a:xfrm>
          <a:prstGeom prst="rect">
            <a:avLst/>
          </a:prstGeom>
          <a:solidFill>
            <a:srgbClr val="F0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3615C602-FD52-28A0-03D8-43590D474186}"/>
              </a:ext>
            </a:extLst>
          </p:cNvPr>
          <p:cNvSpPr/>
          <p:nvPr userDrawn="1"/>
        </p:nvSpPr>
        <p:spPr>
          <a:xfrm>
            <a:off x="-1" y="269658"/>
            <a:ext cx="1131759" cy="1144485"/>
          </a:xfrm>
          <a:prstGeom prst="rect">
            <a:avLst/>
          </a:prstGeom>
          <a:solidFill>
            <a:srgbClr val="F0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texte 2">
            <a:extLst>
              <a:ext uri="{FF2B5EF4-FFF2-40B4-BE49-F238E27FC236}">
                <a16:creationId xmlns:a16="http://schemas.microsoft.com/office/drawing/2014/main" id="{0A45532D-C4DF-0529-718A-E59794AABA43}"/>
              </a:ext>
            </a:extLst>
          </p:cNvPr>
          <p:cNvSpPr>
            <a:spLocks noGrp="1"/>
          </p:cNvSpPr>
          <p:nvPr>
            <p:ph type="body" sz="quarter" idx="13" hasCustomPrompt="1"/>
          </p:nvPr>
        </p:nvSpPr>
        <p:spPr>
          <a:xfrm>
            <a:off x="6384684" y="4526007"/>
            <a:ext cx="4389464" cy="467692"/>
          </a:xfrm>
        </p:spPr>
        <p:txBody>
          <a:bodyPr anchor="b">
            <a:normAutofit/>
          </a:bodyPr>
          <a:lstStyle>
            <a:lvl1pPr marL="0" indent="0">
              <a:buNone/>
              <a:defRPr sz="24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6" name="Espace réservé du texte 10">
            <a:extLst>
              <a:ext uri="{FF2B5EF4-FFF2-40B4-BE49-F238E27FC236}">
                <a16:creationId xmlns:a16="http://schemas.microsoft.com/office/drawing/2014/main" id="{C117E33B-7387-7988-8EE7-5600EEF5595D}"/>
              </a:ext>
            </a:extLst>
          </p:cNvPr>
          <p:cNvSpPr>
            <a:spLocks noGrp="1"/>
          </p:cNvSpPr>
          <p:nvPr>
            <p:ph type="body" sz="quarter" idx="14" hasCustomPrompt="1"/>
          </p:nvPr>
        </p:nvSpPr>
        <p:spPr>
          <a:xfrm>
            <a:off x="6384684" y="3685373"/>
            <a:ext cx="5807316" cy="817562"/>
          </a:xfrm>
        </p:spPr>
        <p:txBody>
          <a:bodyPr>
            <a:normAutofit/>
          </a:bodyPr>
          <a:lstStyle>
            <a:lvl1pPr marL="0" indent="0">
              <a:buNone/>
              <a:defRPr sz="4000" b="1">
                <a:solidFill>
                  <a:schemeClr val="bg2"/>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solidFill>
                  <a:schemeClr val="bg2"/>
                </a:solidFill>
              </a:rPr>
              <a:t>Modifiez le titre</a:t>
            </a:r>
          </a:p>
        </p:txBody>
      </p:sp>
      <p:sp>
        <p:nvSpPr>
          <p:cNvPr id="12" name="Rectangle 11">
            <a:extLst>
              <a:ext uri="{FF2B5EF4-FFF2-40B4-BE49-F238E27FC236}">
                <a16:creationId xmlns:a16="http://schemas.microsoft.com/office/drawing/2014/main" id="{EB3243F1-F672-A26D-BAFD-5EC6D0C76F42}"/>
              </a:ext>
            </a:extLst>
          </p:cNvPr>
          <p:cNvSpPr/>
          <p:nvPr userDrawn="1"/>
        </p:nvSpPr>
        <p:spPr>
          <a:xfrm>
            <a:off x="5402523" y="3043565"/>
            <a:ext cx="832475" cy="77086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3" name="Rectangle 12">
            <a:extLst>
              <a:ext uri="{FF2B5EF4-FFF2-40B4-BE49-F238E27FC236}">
                <a16:creationId xmlns:a16="http://schemas.microsoft.com/office/drawing/2014/main" id="{78D50DD8-2E17-8962-F210-80FFCFA57F4E}"/>
              </a:ext>
            </a:extLst>
          </p:cNvPr>
          <p:cNvSpPr/>
          <p:nvPr userDrawn="1"/>
        </p:nvSpPr>
        <p:spPr>
          <a:xfrm>
            <a:off x="5666019" y="2740002"/>
            <a:ext cx="832475" cy="77086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4" name="Espace réservé du texte 2">
            <a:extLst>
              <a:ext uri="{FF2B5EF4-FFF2-40B4-BE49-F238E27FC236}">
                <a16:creationId xmlns:a16="http://schemas.microsoft.com/office/drawing/2014/main" id="{2B774121-7EF7-6B47-9AE3-0BE906904E64}"/>
              </a:ext>
            </a:extLst>
          </p:cNvPr>
          <p:cNvSpPr>
            <a:spLocks noGrp="1"/>
          </p:cNvSpPr>
          <p:nvPr>
            <p:ph type="body" sz="quarter" idx="12" hasCustomPrompt="1"/>
          </p:nvPr>
        </p:nvSpPr>
        <p:spPr>
          <a:xfrm>
            <a:off x="5552209" y="2971799"/>
            <a:ext cx="685942" cy="914400"/>
          </a:xfrm>
        </p:spPr>
        <p:txBody>
          <a:bodyPr anchor="b">
            <a:noAutofit/>
          </a:bodyPr>
          <a:lstStyle>
            <a:lvl1pPr marL="0" indent="0">
              <a:buNone/>
              <a:defRPr sz="60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4</a:t>
            </a:r>
          </a:p>
        </p:txBody>
      </p:sp>
    </p:spTree>
    <p:extLst>
      <p:ext uri="{BB962C8B-B14F-4D97-AF65-F5344CB8AC3E}">
        <p14:creationId xmlns:p14="http://schemas.microsoft.com/office/powerpoint/2010/main" val="310491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us intercalaire 1">
    <p:bg>
      <p:bgPr>
        <a:solidFill>
          <a:srgbClr val="FEF5EF"/>
        </a:solidFill>
        <a:effectLst/>
      </p:bgPr>
    </p:bg>
    <p:spTree>
      <p:nvGrpSpPr>
        <p:cNvPr id="1" name=""/>
        <p:cNvGrpSpPr/>
        <p:nvPr/>
      </p:nvGrpSpPr>
      <p:grpSpPr>
        <a:xfrm>
          <a:off x="0" y="0"/>
          <a:ext cx="0" cy="0"/>
          <a:chOff x="0" y="0"/>
          <a:chExt cx="0" cy="0"/>
        </a:xfrm>
      </p:grpSpPr>
      <p:pic>
        <p:nvPicPr>
          <p:cNvPr id="18" name="Image 17" descr="Une image contenant personne, habits, Visage humain, intérieur&#10;&#10;Description générée automatiquement">
            <a:extLst>
              <a:ext uri="{FF2B5EF4-FFF2-40B4-BE49-F238E27FC236}">
                <a16:creationId xmlns:a16="http://schemas.microsoft.com/office/drawing/2014/main" id="{F10F9E56-BFE9-63AB-41CE-535F478085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9131" y="370589"/>
            <a:ext cx="4940843" cy="3296170"/>
          </a:xfrm>
          <a:prstGeom prst="rect">
            <a:avLst/>
          </a:prstGeom>
        </p:spPr>
      </p:pic>
      <p:sp>
        <p:nvSpPr>
          <p:cNvPr id="9" name="Rectangle 8">
            <a:extLst>
              <a:ext uri="{FF2B5EF4-FFF2-40B4-BE49-F238E27FC236}">
                <a16:creationId xmlns:a16="http://schemas.microsoft.com/office/drawing/2014/main" id="{B82487D1-ACF6-8058-A30A-4BEF6ACE437E}"/>
              </a:ext>
            </a:extLst>
          </p:cNvPr>
          <p:cNvSpPr/>
          <p:nvPr userDrawn="1"/>
        </p:nvSpPr>
        <p:spPr>
          <a:xfrm>
            <a:off x="10087217" y="2787556"/>
            <a:ext cx="2104783" cy="2072338"/>
          </a:xfrm>
          <a:prstGeom prst="rect">
            <a:avLst/>
          </a:prstGeom>
          <a:solidFill>
            <a:srgbClr val="FEF5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99DC17A2-F1D3-F0CA-0F2C-929699F26511}"/>
              </a:ext>
            </a:extLst>
          </p:cNvPr>
          <p:cNvSpPr/>
          <p:nvPr userDrawn="1"/>
        </p:nvSpPr>
        <p:spPr>
          <a:xfrm>
            <a:off x="6191518" y="0"/>
            <a:ext cx="1356630" cy="2510851"/>
          </a:xfrm>
          <a:prstGeom prst="rect">
            <a:avLst/>
          </a:prstGeom>
          <a:solidFill>
            <a:srgbClr val="FEF5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7B965AC4-A2C0-BC7A-C51A-B9723B98274C}"/>
              </a:ext>
            </a:extLst>
          </p:cNvPr>
          <p:cNvSpPr txBox="1"/>
          <p:nvPr userDrawn="1"/>
        </p:nvSpPr>
        <p:spPr>
          <a:xfrm>
            <a:off x="4178808" y="3968496"/>
            <a:ext cx="184731" cy="369332"/>
          </a:xfrm>
          <a:prstGeom prst="rect">
            <a:avLst/>
          </a:prstGeom>
          <a:noFill/>
        </p:spPr>
        <p:txBody>
          <a:bodyPr wrap="none" rtlCol="0">
            <a:spAutoFit/>
          </a:bodyPr>
          <a:lstStyle/>
          <a:p>
            <a:endParaRPr lang="fr-FR" dirty="0"/>
          </a:p>
        </p:txBody>
      </p:sp>
      <p:sp>
        <p:nvSpPr>
          <p:cNvPr id="15" name="Espace réservé du texte 2">
            <a:extLst>
              <a:ext uri="{FF2B5EF4-FFF2-40B4-BE49-F238E27FC236}">
                <a16:creationId xmlns:a16="http://schemas.microsoft.com/office/drawing/2014/main" id="{EB7C17D5-9908-7504-4D82-39333725CB80}"/>
              </a:ext>
            </a:extLst>
          </p:cNvPr>
          <p:cNvSpPr>
            <a:spLocks noGrp="1"/>
          </p:cNvSpPr>
          <p:nvPr>
            <p:ph type="body" sz="quarter" idx="13" hasCustomPrompt="1"/>
          </p:nvPr>
        </p:nvSpPr>
        <p:spPr>
          <a:xfrm>
            <a:off x="2220312" y="4631362"/>
            <a:ext cx="4389464" cy="467692"/>
          </a:xfrm>
        </p:spPr>
        <p:txBody>
          <a:bodyPr anchor="b">
            <a:normAutofit/>
          </a:bodyPr>
          <a:lstStyle>
            <a:lvl1pPr marL="0" indent="0">
              <a:buNone/>
              <a:defRPr sz="24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Modifiez le sous-titre</a:t>
            </a:r>
          </a:p>
        </p:txBody>
      </p:sp>
      <p:sp>
        <p:nvSpPr>
          <p:cNvPr id="17" name="Rectangle 16">
            <a:extLst>
              <a:ext uri="{FF2B5EF4-FFF2-40B4-BE49-F238E27FC236}">
                <a16:creationId xmlns:a16="http://schemas.microsoft.com/office/drawing/2014/main" id="{A34FFA3B-A3E2-CD5B-9F33-27A7E2C6DE03}"/>
              </a:ext>
            </a:extLst>
          </p:cNvPr>
          <p:cNvSpPr/>
          <p:nvPr userDrawn="1"/>
        </p:nvSpPr>
        <p:spPr>
          <a:xfrm>
            <a:off x="580587" y="3133049"/>
            <a:ext cx="1376229" cy="77086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9" name="Rectangle 18">
            <a:extLst>
              <a:ext uri="{FF2B5EF4-FFF2-40B4-BE49-F238E27FC236}">
                <a16:creationId xmlns:a16="http://schemas.microsoft.com/office/drawing/2014/main" id="{2AD961B9-D067-9A2B-D449-FCFB4ABC2E52}"/>
              </a:ext>
            </a:extLst>
          </p:cNvPr>
          <p:cNvSpPr/>
          <p:nvPr userDrawn="1"/>
        </p:nvSpPr>
        <p:spPr>
          <a:xfrm>
            <a:off x="844083" y="2829486"/>
            <a:ext cx="1376229" cy="77086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20" name="Espace réservé du texte 2">
            <a:extLst>
              <a:ext uri="{FF2B5EF4-FFF2-40B4-BE49-F238E27FC236}">
                <a16:creationId xmlns:a16="http://schemas.microsoft.com/office/drawing/2014/main" id="{92682CF2-C6A9-AD72-6B69-68D1A0271952}"/>
              </a:ext>
            </a:extLst>
          </p:cNvPr>
          <p:cNvSpPr>
            <a:spLocks noGrp="1"/>
          </p:cNvSpPr>
          <p:nvPr>
            <p:ph type="body" sz="quarter" idx="12" hasCustomPrompt="1"/>
          </p:nvPr>
        </p:nvSpPr>
        <p:spPr>
          <a:xfrm>
            <a:off x="671695" y="3061283"/>
            <a:ext cx="1610592" cy="914400"/>
          </a:xfrm>
        </p:spPr>
        <p:txBody>
          <a:bodyPr anchor="b">
            <a:noAutofit/>
          </a:bodyPr>
          <a:lstStyle>
            <a:lvl1pPr marL="0" indent="0">
              <a:buNone/>
              <a:defRPr sz="60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1.1</a:t>
            </a:r>
          </a:p>
        </p:txBody>
      </p:sp>
      <p:sp>
        <p:nvSpPr>
          <p:cNvPr id="21" name="Titre 16">
            <a:extLst>
              <a:ext uri="{FF2B5EF4-FFF2-40B4-BE49-F238E27FC236}">
                <a16:creationId xmlns:a16="http://schemas.microsoft.com/office/drawing/2014/main" id="{143B0521-0324-FC0E-B275-2350121C82F6}"/>
              </a:ext>
            </a:extLst>
          </p:cNvPr>
          <p:cNvSpPr>
            <a:spLocks noGrp="1"/>
          </p:cNvSpPr>
          <p:nvPr>
            <p:ph type="title" hasCustomPrompt="1"/>
          </p:nvPr>
        </p:nvSpPr>
        <p:spPr>
          <a:xfrm>
            <a:off x="2220312" y="3783598"/>
            <a:ext cx="6398550" cy="847764"/>
          </a:xfrm>
          <a:prstGeom prst="rect">
            <a:avLst/>
          </a:prstGeom>
        </p:spPr>
        <p:txBody>
          <a:bodyPr anchor="t">
            <a:normAutofit/>
          </a:bodyPr>
          <a:lstStyle>
            <a:lvl1pPr>
              <a:defRPr sz="3600" b="0" i="0">
                <a:solidFill>
                  <a:schemeClr val="tx2"/>
                </a:solidFill>
                <a:latin typeface="Arial" panose="020B0604020202020204" pitchFamily="34" charset="0"/>
                <a:cs typeface="Arial" panose="020B0604020202020204" pitchFamily="34" charset="0"/>
              </a:defRPr>
            </a:lvl1pPr>
          </a:lstStyle>
          <a:p>
            <a:r>
              <a:rPr lang="fr-FR" sz="4000" dirty="0"/>
              <a:t>Modifiez le titre</a:t>
            </a:r>
          </a:p>
        </p:txBody>
      </p:sp>
    </p:spTree>
    <p:extLst>
      <p:ext uri="{BB962C8B-B14F-4D97-AF65-F5344CB8AC3E}">
        <p14:creationId xmlns:p14="http://schemas.microsoft.com/office/powerpoint/2010/main" val="3846147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theme" Target="../theme/theme3.xml"/><Relationship Id="rId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A6AB05F-7E8C-F893-6C5F-28A60A7B08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0C3FAC0-89BD-6105-C1BD-7D0C79095B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B9585B9B-43E8-0F53-2EF2-83D00B9836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08F245-9CEE-1146-80B8-43EA15F37FBC}" type="slidenum">
              <a:rPr lang="fr-FR" smtClean="0"/>
              <a:t>‹N°›</a:t>
            </a:fld>
            <a:endParaRPr lang="fr-FR"/>
          </a:p>
        </p:txBody>
      </p:sp>
      <p:sp>
        <p:nvSpPr>
          <p:cNvPr id="7" name="Espace réservé du titre 6">
            <a:extLst>
              <a:ext uri="{FF2B5EF4-FFF2-40B4-BE49-F238E27FC236}">
                <a16:creationId xmlns:a16="http://schemas.microsoft.com/office/drawing/2014/main" id="{64E745FD-DC9A-8DFD-AC9B-5DD48DDD4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Tree>
    <p:extLst>
      <p:ext uri="{BB962C8B-B14F-4D97-AF65-F5344CB8AC3E}">
        <p14:creationId xmlns:p14="http://schemas.microsoft.com/office/powerpoint/2010/main" val="224683330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75" r:id="rId3"/>
    <p:sldLayoutId id="2147483684" r:id="rId4"/>
    <p:sldLayoutId id="2147483650" r:id="rId5"/>
    <p:sldLayoutId id="2147483652" r:id="rId6"/>
    <p:sldLayoutId id="2147483663" r:id="rId7"/>
    <p:sldLayoutId id="2147483665" r:id="rId8"/>
    <p:sldLayoutId id="2147483666" r:id="rId9"/>
    <p:sldLayoutId id="2147483667" r:id="rId10"/>
    <p:sldLayoutId id="2147483668" r:id="rId11"/>
    <p:sldLayoutId id="2147483669" r:id="rId12"/>
    <p:sldLayoutId id="2147483653" r:id="rId13"/>
    <p:sldLayoutId id="2147483683" r:id="rId14"/>
    <p:sldLayoutId id="2147483686" r:id="rId15"/>
    <p:sldLayoutId id="2147483687" r:id="rId16"/>
    <p:sldLayoutId id="2147483688" r:id="rId17"/>
    <p:sldLayoutId id="2147483689" r:id="rId18"/>
    <p:sldLayoutId id="2147483690" r:id="rId19"/>
    <p:sldLayoutId id="2147483691" r:id="rId20"/>
    <p:sldLayoutId id="2147483692" r:id="rId2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A6AB05F-7E8C-F893-6C5F-28A60A7B08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0C3FAC0-89BD-6105-C1BD-7D0C79095B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B9585B9B-43E8-0F53-2EF2-83D00B9836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08F245-9CEE-1146-80B8-43EA15F37FBC}" type="slidenum">
              <a:rPr lang="fr-FR" smtClean="0"/>
              <a:t>‹N°›</a:t>
            </a:fld>
            <a:endParaRPr lang="fr-FR"/>
          </a:p>
        </p:txBody>
      </p:sp>
      <p:sp>
        <p:nvSpPr>
          <p:cNvPr id="7" name="Espace réservé du titre 6">
            <a:extLst>
              <a:ext uri="{FF2B5EF4-FFF2-40B4-BE49-F238E27FC236}">
                <a16:creationId xmlns:a16="http://schemas.microsoft.com/office/drawing/2014/main" id="{64E745FD-DC9A-8DFD-AC9B-5DD48DDD4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Tree>
    <p:extLst>
      <p:ext uri="{BB962C8B-B14F-4D97-AF65-F5344CB8AC3E}">
        <p14:creationId xmlns:p14="http://schemas.microsoft.com/office/powerpoint/2010/main" val="147641737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1047751" y="727303"/>
            <a:ext cx="10972800" cy="307777"/>
          </a:xfrm>
          <a:prstGeom prst="rect">
            <a:avLst/>
          </a:prstGeom>
        </p:spPr>
        <p:txBody>
          <a:bodyPr wrap="square" lIns="0" tIns="0" rIns="0" bIns="0">
            <a:spAutoFit/>
          </a:bodyPr>
          <a:lstStyle>
            <a:lvl1pPr>
              <a:defRPr/>
            </a:lvl1pPr>
          </a:lstStyle>
          <a:p>
            <a:r>
              <a:rPr lang="fr-FR"/>
              <a:t>Sous-titre Calibri 20</a:t>
            </a:r>
            <a:endParaRPr dirty="0"/>
          </a:p>
        </p:txBody>
      </p:sp>
      <p:sp>
        <p:nvSpPr>
          <p:cNvPr id="4" name="Espace réservé du titre 3"/>
          <p:cNvSpPr>
            <a:spLocks noGrp="1"/>
          </p:cNvSpPr>
          <p:nvPr>
            <p:ph type="title"/>
          </p:nvPr>
        </p:nvSpPr>
        <p:spPr>
          <a:xfrm>
            <a:off x="1047751" y="0"/>
            <a:ext cx="10515600" cy="685800"/>
          </a:xfrm>
          <a:prstGeom prst="rect">
            <a:avLst/>
          </a:prstGeom>
        </p:spPr>
        <p:txBody>
          <a:bodyPr vert="horz" lIns="36000" tIns="0" rIns="0" bIns="0" rtlCol="0" anchor="ctr">
            <a:normAutofit/>
          </a:bodyPr>
          <a:lstStyle/>
          <a:p>
            <a:r>
              <a:rPr lang="fr-FR"/>
              <a:t>Nom de la spécialité Arial 24 cliquez pour entrer le texte</a:t>
            </a:r>
            <a:endParaRPr lang="fr-FR" dirty="0"/>
          </a:p>
        </p:txBody>
      </p:sp>
    </p:spTree>
    <p:extLst>
      <p:ext uri="{BB962C8B-B14F-4D97-AF65-F5344CB8AC3E}">
        <p14:creationId xmlns:p14="http://schemas.microsoft.com/office/powerpoint/2010/main" val="283673709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hf sldNum="0" hdr="0" ftr="0" dt="0"/>
  <p:txStyles>
    <p:titleStyle>
      <a:lvl1pPr>
        <a:defRPr sz="2400" baseline="0">
          <a:solidFill>
            <a:srgbClr val="585858"/>
          </a:solidFill>
          <a:latin typeface="+mj-lt"/>
          <a:ea typeface="+mj-ea"/>
          <a:cs typeface="+mj-cs"/>
        </a:defRPr>
      </a:lvl1pPr>
    </p:titleStyle>
    <p:bodyStyle>
      <a:lvl1pPr marL="0">
        <a:defRPr sz="2000">
          <a:solidFill>
            <a:srgbClr val="1770A2"/>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844513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Lst>
  <p:hf sldNum="0" hdr="0" ftr="0" dt="0"/>
  <p:txStyles>
    <p:titleStyle>
      <a:lvl1pPr eaLnBrk="1" hangingPunct="1">
        <a:defRPr sz="2400">
          <a:solidFill>
            <a:srgbClr val="585858"/>
          </a:solidFill>
          <a:latin typeface="+mj-lt"/>
          <a:ea typeface="+mj-ea"/>
          <a:cs typeface="+mj-cs"/>
        </a:defRPr>
      </a:lvl1pPr>
    </p:titleStyle>
    <p:bodyStyle>
      <a:lvl1pPr marL="0" eaLnBrk="1" hangingPunct="1">
        <a:defRPr sz="2000">
          <a:solidFill>
            <a:srgbClr val="E64162"/>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2.xml"/><Relationship Id="rId5" Type="http://schemas.openxmlformats.org/officeDocument/2006/relationships/image" Target="../media/image22.png"/><Relationship Id="rId4" Type="http://schemas.openxmlformats.org/officeDocument/2006/relationships/hyperlink" Target="mailto:dispenses.grandest@cnfpt.f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xml"/><Relationship Id="rId1" Type="http://schemas.openxmlformats.org/officeDocument/2006/relationships/slideLayout" Target="../slideLayouts/slideLayout49.xml"/><Relationship Id="rId4" Type="http://schemas.openxmlformats.org/officeDocument/2006/relationships/hyperlink" Target="http://www.fun-mooc.fr/"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9.tmp"/><Relationship Id="rId3" Type="http://schemas.openxmlformats.org/officeDocument/2006/relationships/hyperlink" Target="https://www.cnfpt.fr/municipales2026" TargetMode="External"/><Relationship Id="rId7" Type="http://schemas.openxmlformats.org/officeDocument/2006/relationships/image" Target="../media/image28.tmp"/><Relationship Id="rId2" Type="http://schemas.openxmlformats.org/officeDocument/2006/relationships/image" Target="../media/image24.jpg"/><Relationship Id="rId1" Type="http://schemas.openxmlformats.org/officeDocument/2006/relationships/slideLayout" Target="../slideLayouts/slideLayout49.xml"/><Relationship Id="rId6" Type="http://schemas.openxmlformats.org/officeDocument/2006/relationships/image" Target="../media/image27.tmp"/><Relationship Id="rId11" Type="http://schemas.openxmlformats.org/officeDocument/2006/relationships/hyperlink" Target="https://www.cnfpt.fr/sinformer/bouquets-ressources/municipales-2026/municipales-2026-aller-plus-loin/national" TargetMode="External"/><Relationship Id="rId5" Type="http://schemas.openxmlformats.org/officeDocument/2006/relationships/image" Target="../media/image26.tmp"/><Relationship Id="rId10" Type="http://schemas.openxmlformats.org/officeDocument/2006/relationships/hyperlink" Target="https://www.cnfpt.fr/sinformer/bouquets-ressources/municipales-2026/municipales-2026-preparer-elections/municipales-2026-faq-jurisprudence-electorale/national" TargetMode="External"/><Relationship Id="rId4" Type="http://schemas.openxmlformats.org/officeDocument/2006/relationships/image" Target="../media/image25.tmp"/><Relationship Id="rId9" Type="http://schemas.openxmlformats.org/officeDocument/2006/relationships/hyperlink" Target="https://cnfpt.genially.com/68b6b17f305b0762aa56b64b"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hyperlink" Target="https://www.cnfpt.fr/preparer-elections" TargetMode="External"/><Relationship Id="rId2" Type="http://schemas.openxmlformats.org/officeDocument/2006/relationships/image" Target="../media/image31.tmp"/><Relationship Id="rId1" Type="http://schemas.openxmlformats.org/officeDocument/2006/relationships/slideLayout" Target="../slideLayouts/slideLayout49.xml"/><Relationship Id="rId4" Type="http://schemas.openxmlformats.org/officeDocument/2006/relationships/image" Target="../media/image32.tmp"/></Relationships>
</file>

<file path=ppt/slides/_rels/slide17.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hyperlink" Target="https://www.cnfpt.fr/organiserscrutin" TargetMode="External"/><Relationship Id="rId1" Type="http://schemas.openxmlformats.org/officeDocument/2006/relationships/slideLayout" Target="../slideLayouts/slideLayout49.xml"/><Relationship Id="rId5" Type="http://schemas.openxmlformats.org/officeDocument/2006/relationships/image" Target="../media/image35.png"/><Relationship Id="rId4" Type="http://schemas.openxmlformats.org/officeDocument/2006/relationships/image" Target="../media/image34.tmp"/></Relationships>
</file>

<file path=ppt/slides/_rels/slide18.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hyperlink" Target="https://www.cnfpt.fr/debutermandat#premi%C3%A8res%20d%C3%A9cisions%20%C3%A0%20prendre" TargetMode="External"/><Relationship Id="rId1" Type="http://schemas.openxmlformats.org/officeDocument/2006/relationships/slideLayout" Target="../slideLayouts/slideLayout49.xml"/><Relationship Id="rId4" Type="http://schemas.openxmlformats.org/officeDocument/2006/relationships/image" Target="../media/image37.tmp"/></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1.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hyperlink" Target="http://www.cnfpt.fr/" TargetMode="External"/><Relationship Id="rId2" Type="http://schemas.openxmlformats.org/officeDocument/2006/relationships/image" Target="../media/image43.pn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hyperlink" Target="https://www.cnfpt.fr/rechercher-formation" TargetMode="External"/><Relationship Id="rId2" Type="http://schemas.openxmlformats.org/officeDocument/2006/relationships/hyperlink" Target="http://www.cnfpt.fr/" TargetMode="External"/><Relationship Id="rId1" Type="http://schemas.openxmlformats.org/officeDocument/2006/relationships/slideLayout" Target="../slideLayouts/slideLayout5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s://www.calameo.com/cnfpt-grand-est/read/00453974145d17279c2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94C28A-B023-0684-625E-266EC6A15081}"/>
              </a:ext>
            </a:extLst>
          </p:cNvPr>
          <p:cNvSpPr>
            <a:spLocks noGrp="1"/>
          </p:cNvSpPr>
          <p:nvPr>
            <p:ph type="ctrTitle"/>
          </p:nvPr>
        </p:nvSpPr>
        <p:spPr/>
        <p:txBody>
          <a:bodyPr>
            <a:noAutofit/>
          </a:bodyPr>
          <a:lstStyle/>
          <a:p>
            <a:r>
              <a:rPr lang="fr-FR" sz="3600" dirty="0"/>
              <a:t>Forum départemental des Secrétaires Généraux de Mairie de la Meuse</a:t>
            </a:r>
          </a:p>
        </p:txBody>
      </p:sp>
      <p:sp>
        <p:nvSpPr>
          <p:cNvPr id="3" name="Espace réservé du texte 2">
            <a:extLst>
              <a:ext uri="{FF2B5EF4-FFF2-40B4-BE49-F238E27FC236}">
                <a16:creationId xmlns:a16="http://schemas.microsoft.com/office/drawing/2014/main" id="{C9969A39-A7C3-3881-B593-EBB1C9300B63}"/>
              </a:ext>
            </a:extLst>
          </p:cNvPr>
          <p:cNvSpPr>
            <a:spLocks noGrp="1"/>
          </p:cNvSpPr>
          <p:nvPr>
            <p:ph type="body" sz="quarter" idx="10"/>
          </p:nvPr>
        </p:nvSpPr>
        <p:spPr>
          <a:xfrm>
            <a:off x="5456570" y="5434280"/>
            <a:ext cx="6495507" cy="467692"/>
          </a:xfrm>
        </p:spPr>
        <p:txBody>
          <a:bodyPr>
            <a:noAutofit/>
          </a:bodyPr>
          <a:lstStyle/>
          <a:p>
            <a:pPr algn="r"/>
            <a:r>
              <a:rPr lang="fr-FR" dirty="0"/>
              <a:t>Verdun, 25 novembre 2025</a:t>
            </a:r>
          </a:p>
        </p:txBody>
      </p:sp>
    </p:spTree>
    <p:extLst>
      <p:ext uri="{BB962C8B-B14F-4D97-AF65-F5344CB8AC3E}">
        <p14:creationId xmlns:p14="http://schemas.microsoft.com/office/powerpoint/2010/main" val="2240062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586DB8-1062-41B0-DE14-843EC35E82DE}"/>
              </a:ext>
            </a:extLst>
          </p:cNvPr>
          <p:cNvSpPr>
            <a:spLocks noGrp="1"/>
          </p:cNvSpPr>
          <p:nvPr>
            <p:ph type="body" sz="quarter" idx="13"/>
          </p:nvPr>
        </p:nvSpPr>
        <p:spPr>
          <a:xfrm>
            <a:off x="906610" y="967301"/>
            <a:ext cx="1659467" cy="515129"/>
          </a:xfrm>
        </p:spPr>
        <p:txBody>
          <a:bodyPr>
            <a:normAutofit/>
          </a:bodyPr>
          <a:lstStyle/>
          <a:p>
            <a:r>
              <a:rPr lang="fr-FR" sz="1900" b="0" dirty="0">
                <a:solidFill>
                  <a:schemeClr val="tx2"/>
                </a:solidFill>
                <a:latin typeface="+mn-lt"/>
                <a:cs typeface="+mn-cs"/>
              </a:rPr>
              <a:t>Modules</a:t>
            </a:r>
          </a:p>
        </p:txBody>
      </p:sp>
      <p:graphicFrame>
        <p:nvGraphicFramePr>
          <p:cNvPr id="4" name="Tableau 3"/>
          <p:cNvGraphicFramePr>
            <a:graphicFrameLocks noGrp="1"/>
          </p:cNvGraphicFramePr>
          <p:nvPr>
            <p:extLst>
              <p:ext uri="{D42A27DB-BD31-4B8C-83A1-F6EECF244321}">
                <p14:modId xmlns:p14="http://schemas.microsoft.com/office/powerpoint/2010/main" val="1113317490"/>
              </p:ext>
            </p:extLst>
          </p:nvPr>
        </p:nvGraphicFramePr>
        <p:xfrm>
          <a:off x="1117600" y="1667933"/>
          <a:ext cx="10237223" cy="4296061"/>
        </p:xfrm>
        <a:graphic>
          <a:graphicData uri="http://schemas.openxmlformats.org/drawingml/2006/table">
            <a:tbl>
              <a:tblPr firstRow="1" firstCol="1" bandRow="1">
                <a:tableStyleId>{5C22544A-7EE6-4342-B048-85BDC9FD1C3A}</a:tableStyleId>
              </a:tblPr>
              <a:tblGrid>
                <a:gridCol w="7452901">
                  <a:extLst>
                    <a:ext uri="{9D8B030D-6E8A-4147-A177-3AD203B41FA5}">
                      <a16:colId xmlns:a16="http://schemas.microsoft.com/office/drawing/2014/main" val="967412111"/>
                    </a:ext>
                  </a:extLst>
                </a:gridCol>
                <a:gridCol w="2784322">
                  <a:extLst>
                    <a:ext uri="{9D8B030D-6E8A-4147-A177-3AD203B41FA5}">
                      <a16:colId xmlns:a16="http://schemas.microsoft.com/office/drawing/2014/main" val="4210667935"/>
                    </a:ext>
                  </a:extLst>
                </a:gridCol>
              </a:tblGrid>
              <a:tr h="411301">
                <a:tc>
                  <a:txBody>
                    <a:bodyPr/>
                    <a:lstStyle/>
                    <a:p>
                      <a:pPr>
                        <a:spcAft>
                          <a:spcPts val="0"/>
                        </a:spcAft>
                      </a:pPr>
                      <a:endParaRPr lang="fr-FR" sz="1800" dirty="0">
                        <a:solidFill>
                          <a:srgbClr val="262626"/>
                        </a:solidFill>
                        <a:effectLst/>
                        <a:latin typeface="Times New Roman" panose="02020603050405020304" pitchFamily="18" charset="0"/>
                        <a:ea typeface="Times New Roman" panose="02020603050405020304" pitchFamily="18" charset="0"/>
                        <a:cs typeface="Cordia New"/>
                      </a:endParaRPr>
                    </a:p>
                  </a:txBody>
                  <a:tcPr marL="68580" marR="68580" marT="0" marB="0"/>
                </a:tc>
                <a:tc>
                  <a:txBody>
                    <a:bodyPr/>
                    <a:lstStyle/>
                    <a:p>
                      <a:pPr indent="-60325" algn="ctr">
                        <a:spcAft>
                          <a:spcPts val="0"/>
                        </a:spcAft>
                      </a:pPr>
                      <a:r>
                        <a:rPr lang="fr-FR" sz="1800" dirty="0">
                          <a:effectLst/>
                        </a:rPr>
                        <a:t>Nb d’heures</a:t>
                      </a:r>
                      <a:endParaRPr lang="fr-FR" sz="1800" dirty="0">
                        <a:solidFill>
                          <a:srgbClr val="262626"/>
                        </a:solidFill>
                        <a:effectLst/>
                        <a:latin typeface="Times New Roman" panose="02020603050405020304" pitchFamily="18" charset="0"/>
                        <a:ea typeface="Times New Roman" panose="02020603050405020304" pitchFamily="18" charset="0"/>
                        <a:cs typeface="Cordia New"/>
                      </a:endParaRPr>
                    </a:p>
                  </a:txBody>
                  <a:tcPr marL="68580" marR="68580" marT="0" marB="0"/>
                </a:tc>
                <a:extLst>
                  <a:ext uri="{0D108BD9-81ED-4DB2-BD59-A6C34878D82A}">
                    <a16:rowId xmlns:a16="http://schemas.microsoft.com/office/drawing/2014/main" val="1992480245"/>
                  </a:ext>
                </a:extLst>
              </a:tr>
              <a:tr h="393033">
                <a:tc>
                  <a:txBody>
                    <a:bodyPr/>
                    <a:lstStyle/>
                    <a:p>
                      <a:pPr>
                        <a:spcAft>
                          <a:spcPts val="0"/>
                        </a:spcAft>
                      </a:pPr>
                      <a:r>
                        <a:rPr lang="fr-FR" sz="1800" spc="-5" dirty="0">
                          <a:effectLst/>
                        </a:rPr>
                        <a:t>La place et le rôle du secrétaire général de mairie</a:t>
                      </a:r>
                      <a:endParaRPr lang="fr-FR" sz="1800" dirty="0">
                        <a:solidFill>
                          <a:srgbClr val="262626"/>
                        </a:solidFill>
                        <a:effectLst/>
                        <a:latin typeface="Times New Roman" panose="02020603050405020304" pitchFamily="18" charset="0"/>
                        <a:ea typeface="Times New Roman" panose="02020603050405020304" pitchFamily="18" charset="0"/>
                        <a:cs typeface="Cordia New"/>
                      </a:endParaRPr>
                    </a:p>
                  </a:txBody>
                  <a:tcPr marL="68580" marR="68580" marT="0" marB="0"/>
                </a:tc>
                <a:tc>
                  <a:txBody>
                    <a:bodyPr/>
                    <a:lstStyle/>
                    <a:p>
                      <a:pPr indent="-60325" algn="ctr">
                        <a:spcAft>
                          <a:spcPts val="0"/>
                        </a:spcAft>
                      </a:pPr>
                      <a:r>
                        <a:rPr lang="fr-FR" sz="1800" dirty="0">
                          <a:effectLst/>
                        </a:rPr>
                        <a:t>6 heures</a:t>
                      </a:r>
                      <a:endParaRPr lang="fr-FR" sz="1800" dirty="0">
                        <a:solidFill>
                          <a:srgbClr val="262626"/>
                        </a:solidFill>
                        <a:effectLst/>
                        <a:latin typeface="Times New Roman" panose="02020603050405020304" pitchFamily="18" charset="0"/>
                        <a:ea typeface="Times New Roman" panose="02020603050405020304" pitchFamily="18" charset="0"/>
                        <a:cs typeface="Cordia New"/>
                      </a:endParaRPr>
                    </a:p>
                  </a:txBody>
                  <a:tcPr marL="68580" marR="68580" marT="0" marB="0"/>
                </a:tc>
                <a:extLst>
                  <a:ext uri="{0D108BD9-81ED-4DB2-BD59-A6C34878D82A}">
                    <a16:rowId xmlns:a16="http://schemas.microsoft.com/office/drawing/2014/main" val="2721692933"/>
                  </a:ext>
                </a:extLst>
              </a:tr>
              <a:tr h="367527">
                <a:tc>
                  <a:txBody>
                    <a:bodyPr/>
                    <a:lstStyle/>
                    <a:p>
                      <a:pPr>
                        <a:spcAft>
                          <a:spcPts val="0"/>
                        </a:spcAft>
                      </a:pPr>
                      <a:r>
                        <a:rPr lang="fr-FR" sz="1800" spc="-5" dirty="0">
                          <a:effectLst/>
                        </a:rPr>
                        <a:t>La rédaction des actes administratifs</a:t>
                      </a:r>
                      <a:endParaRPr lang="fr-FR" sz="1800" dirty="0">
                        <a:solidFill>
                          <a:srgbClr val="262626"/>
                        </a:solidFill>
                        <a:effectLst/>
                        <a:latin typeface="Times New Roman" panose="02020603050405020304" pitchFamily="18" charset="0"/>
                        <a:ea typeface="Times New Roman" panose="02020603050405020304" pitchFamily="18" charset="0"/>
                        <a:cs typeface="Cordia New"/>
                      </a:endParaRPr>
                    </a:p>
                  </a:txBody>
                  <a:tcPr marL="68580" marR="68580" marT="0" marB="0"/>
                </a:tc>
                <a:tc>
                  <a:txBody>
                    <a:bodyPr/>
                    <a:lstStyle/>
                    <a:p>
                      <a:pPr indent="-60325" algn="ctr">
                        <a:spcAft>
                          <a:spcPts val="0"/>
                        </a:spcAft>
                      </a:pPr>
                      <a:r>
                        <a:rPr lang="fr-FR" sz="1800" dirty="0">
                          <a:effectLst/>
                        </a:rPr>
                        <a:t>6 heures</a:t>
                      </a:r>
                      <a:endParaRPr lang="fr-FR" sz="1800" dirty="0">
                        <a:solidFill>
                          <a:srgbClr val="262626"/>
                        </a:solidFill>
                        <a:effectLst/>
                        <a:latin typeface="Times New Roman" panose="02020603050405020304" pitchFamily="18" charset="0"/>
                        <a:ea typeface="Times New Roman" panose="02020603050405020304" pitchFamily="18" charset="0"/>
                        <a:cs typeface="Cordia New"/>
                      </a:endParaRPr>
                    </a:p>
                  </a:txBody>
                  <a:tcPr marL="68580" marR="68580" marT="0" marB="0"/>
                </a:tc>
                <a:extLst>
                  <a:ext uri="{0D108BD9-81ED-4DB2-BD59-A6C34878D82A}">
                    <a16:rowId xmlns:a16="http://schemas.microsoft.com/office/drawing/2014/main" val="1938514317"/>
                  </a:ext>
                </a:extLst>
              </a:tr>
              <a:tr h="367527">
                <a:tc>
                  <a:txBody>
                    <a:bodyPr/>
                    <a:lstStyle/>
                    <a:p>
                      <a:pPr>
                        <a:spcAft>
                          <a:spcPts val="0"/>
                        </a:spcAft>
                      </a:pPr>
                      <a:r>
                        <a:rPr lang="fr-FR" sz="1800" spc="-5">
                          <a:effectLst/>
                        </a:rPr>
                        <a:t>Le fonctionnement et le suivi du conseil municipal</a:t>
                      </a:r>
                      <a:endParaRPr lang="fr-FR" sz="1800">
                        <a:solidFill>
                          <a:srgbClr val="262626"/>
                        </a:solidFill>
                        <a:effectLst/>
                        <a:latin typeface="Times New Roman" panose="02020603050405020304" pitchFamily="18" charset="0"/>
                        <a:ea typeface="Times New Roman" panose="02020603050405020304" pitchFamily="18" charset="0"/>
                        <a:cs typeface="Cordia New"/>
                      </a:endParaRPr>
                    </a:p>
                  </a:txBody>
                  <a:tcPr marL="68580" marR="68580" marT="0" marB="0"/>
                </a:tc>
                <a:tc>
                  <a:txBody>
                    <a:bodyPr/>
                    <a:lstStyle/>
                    <a:p>
                      <a:pPr indent="-60325" algn="ctr">
                        <a:spcAft>
                          <a:spcPts val="0"/>
                        </a:spcAft>
                      </a:pPr>
                      <a:r>
                        <a:rPr lang="fr-FR" sz="1800" dirty="0">
                          <a:effectLst/>
                        </a:rPr>
                        <a:t>6 heures</a:t>
                      </a:r>
                      <a:endParaRPr lang="fr-FR" sz="1800" dirty="0">
                        <a:solidFill>
                          <a:srgbClr val="262626"/>
                        </a:solidFill>
                        <a:effectLst/>
                        <a:latin typeface="Times New Roman" panose="02020603050405020304" pitchFamily="18" charset="0"/>
                        <a:ea typeface="Times New Roman" panose="02020603050405020304" pitchFamily="18" charset="0"/>
                        <a:cs typeface="Cordia New"/>
                      </a:endParaRPr>
                    </a:p>
                  </a:txBody>
                  <a:tcPr marL="68580" marR="68580" marT="0" marB="0"/>
                </a:tc>
                <a:extLst>
                  <a:ext uri="{0D108BD9-81ED-4DB2-BD59-A6C34878D82A}">
                    <a16:rowId xmlns:a16="http://schemas.microsoft.com/office/drawing/2014/main" val="444376557"/>
                  </a:ext>
                </a:extLst>
              </a:tr>
              <a:tr h="367527">
                <a:tc>
                  <a:txBody>
                    <a:bodyPr/>
                    <a:lstStyle/>
                    <a:p>
                      <a:pPr>
                        <a:spcAft>
                          <a:spcPts val="0"/>
                        </a:spcAft>
                      </a:pPr>
                      <a:r>
                        <a:rPr lang="fr-FR" sz="1800" spc="-5" dirty="0">
                          <a:effectLst/>
                        </a:rPr>
                        <a:t>Les pouvoirs de police du Maire</a:t>
                      </a:r>
                      <a:endParaRPr lang="fr-FR" sz="1800" dirty="0">
                        <a:solidFill>
                          <a:srgbClr val="262626"/>
                        </a:solidFill>
                        <a:effectLst/>
                        <a:latin typeface="Times New Roman" panose="02020603050405020304" pitchFamily="18" charset="0"/>
                        <a:ea typeface="Times New Roman" panose="02020603050405020304" pitchFamily="18" charset="0"/>
                        <a:cs typeface="Cordia New"/>
                      </a:endParaRPr>
                    </a:p>
                  </a:txBody>
                  <a:tcPr marL="68580" marR="68580" marT="0" marB="0"/>
                </a:tc>
                <a:tc>
                  <a:txBody>
                    <a:bodyPr/>
                    <a:lstStyle/>
                    <a:p>
                      <a:pPr indent="-60325" algn="ctr">
                        <a:spcAft>
                          <a:spcPts val="0"/>
                        </a:spcAft>
                      </a:pPr>
                      <a:r>
                        <a:rPr lang="fr-FR" sz="1800" dirty="0">
                          <a:effectLst/>
                        </a:rPr>
                        <a:t>6 heures</a:t>
                      </a:r>
                      <a:endParaRPr lang="fr-FR" sz="1800" dirty="0">
                        <a:solidFill>
                          <a:srgbClr val="262626"/>
                        </a:solidFill>
                        <a:effectLst/>
                        <a:latin typeface="Times New Roman" panose="02020603050405020304" pitchFamily="18" charset="0"/>
                        <a:ea typeface="Times New Roman" panose="02020603050405020304" pitchFamily="18" charset="0"/>
                        <a:cs typeface="Cordia New"/>
                      </a:endParaRPr>
                    </a:p>
                  </a:txBody>
                  <a:tcPr marL="68580" marR="68580" marT="0" marB="0"/>
                </a:tc>
                <a:extLst>
                  <a:ext uri="{0D108BD9-81ED-4DB2-BD59-A6C34878D82A}">
                    <a16:rowId xmlns:a16="http://schemas.microsoft.com/office/drawing/2014/main" val="2597714747"/>
                  </a:ext>
                </a:extLst>
              </a:tr>
              <a:tr h="367527">
                <a:tc>
                  <a:txBody>
                    <a:bodyPr/>
                    <a:lstStyle/>
                    <a:p>
                      <a:pPr>
                        <a:spcAft>
                          <a:spcPts val="0"/>
                        </a:spcAft>
                      </a:pPr>
                      <a:r>
                        <a:rPr lang="fr-FR" sz="1800" spc="-5">
                          <a:effectLst/>
                        </a:rPr>
                        <a:t>Les fondamentaux de l’état civil</a:t>
                      </a:r>
                      <a:endParaRPr lang="fr-FR" sz="1800">
                        <a:solidFill>
                          <a:srgbClr val="262626"/>
                        </a:solidFill>
                        <a:effectLst/>
                        <a:latin typeface="Times New Roman" panose="02020603050405020304" pitchFamily="18" charset="0"/>
                        <a:ea typeface="Times New Roman" panose="02020603050405020304" pitchFamily="18" charset="0"/>
                        <a:cs typeface="Cordia New"/>
                      </a:endParaRPr>
                    </a:p>
                  </a:txBody>
                  <a:tcPr marL="68580" marR="68580" marT="0" marB="0"/>
                </a:tc>
                <a:tc>
                  <a:txBody>
                    <a:bodyPr/>
                    <a:lstStyle/>
                    <a:p>
                      <a:pPr indent="-60325" algn="ctr">
                        <a:spcAft>
                          <a:spcPts val="0"/>
                        </a:spcAft>
                      </a:pPr>
                      <a:r>
                        <a:rPr lang="fr-FR" sz="1800" dirty="0">
                          <a:effectLst/>
                        </a:rPr>
                        <a:t>12 heures</a:t>
                      </a:r>
                      <a:endParaRPr lang="fr-FR" sz="1800" dirty="0">
                        <a:solidFill>
                          <a:srgbClr val="262626"/>
                        </a:solidFill>
                        <a:effectLst/>
                        <a:latin typeface="Times New Roman" panose="02020603050405020304" pitchFamily="18" charset="0"/>
                        <a:ea typeface="Times New Roman" panose="02020603050405020304" pitchFamily="18" charset="0"/>
                        <a:cs typeface="Cordia New"/>
                      </a:endParaRPr>
                    </a:p>
                  </a:txBody>
                  <a:tcPr marL="68580" marR="68580" marT="0" marB="0"/>
                </a:tc>
                <a:extLst>
                  <a:ext uri="{0D108BD9-81ED-4DB2-BD59-A6C34878D82A}">
                    <a16:rowId xmlns:a16="http://schemas.microsoft.com/office/drawing/2014/main" val="3442836015"/>
                  </a:ext>
                </a:extLst>
              </a:tr>
              <a:tr h="367527">
                <a:tc>
                  <a:txBody>
                    <a:bodyPr/>
                    <a:lstStyle/>
                    <a:p>
                      <a:pPr>
                        <a:spcAft>
                          <a:spcPts val="0"/>
                        </a:spcAft>
                      </a:pPr>
                      <a:r>
                        <a:rPr lang="fr-FR" sz="1800" spc="-5">
                          <a:effectLst/>
                        </a:rPr>
                        <a:t>Les fondamentaux des finances et de la comptabilité publique</a:t>
                      </a:r>
                      <a:endParaRPr lang="fr-FR" sz="1800">
                        <a:solidFill>
                          <a:srgbClr val="262626"/>
                        </a:solidFill>
                        <a:effectLst/>
                        <a:latin typeface="Times New Roman" panose="02020603050405020304" pitchFamily="18" charset="0"/>
                        <a:ea typeface="Times New Roman" panose="02020603050405020304" pitchFamily="18" charset="0"/>
                        <a:cs typeface="Cordia New"/>
                      </a:endParaRPr>
                    </a:p>
                  </a:txBody>
                  <a:tcPr marL="68580" marR="68580" marT="0" marB="0"/>
                </a:tc>
                <a:tc>
                  <a:txBody>
                    <a:bodyPr/>
                    <a:lstStyle/>
                    <a:p>
                      <a:pPr indent="-60325" algn="ctr">
                        <a:spcAft>
                          <a:spcPts val="0"/>
                        </a:spcAft>
                      </a:pPr>
                      <a:r>
                        <a:rPr lang="fr-FR" sz="1800" dirty="0">
                          <a:effectLst/>
                        </a:rPr>
                        <a:t>6 heures</a:t>
                      </a:r>
                      <a:endParaRPr lang="fr-FR" sz="1800" dirty="0">
                        <a:solidFill>
                          <a:srgbClr val="262626"/>
                        </a:solidFill>
                        <a:effectLst/>
                        <a:latin typeface="Times New Roman" panose="02020603050405020304" pitchFamily="18" charset="0"/>
                        <a:ea typeface="Times New Roman" panose="02020603050405020304" pitchFamily="18" charset="0"/>
                        <a:cs typeface="Cordia New"/>
                      </a:endParaRPr>
                    </a:p>
                  </a:txBody>
                  <a:tcPr marL="68580" marR="68580" marT="0" marB="0"/>
                </a:tc>
                <a:extLst>
                  <a:ext uri="{0D108BD9-81ED-4DB2-BD59-A6C34878D82A}">
                    <a16:rowId xmlns:a16="http://schemas.microsoft.com/office/drawing/2014/main" val="302891188"/>
                  </a:ext>
                </a:extLst>
              </a:tr>
              <a:tr h="367527">
                <a:tc>
                  <a:txBody>
                    <a:bodyPr/>
                    <a:lstStyle/>
                    <a:p>
                      <a:pPr>
                        <a:spcAft>
                          <a:spcPts val="0"/>
                        </a:spcAft>
                      </a:pPr>
                      <a:r>
                        <a:rPr lang="fr-FR" sz="1800" spc="-5">
                          <a:effectLst/>
                        </a:rPr>
                        <a:t>Les principes du budget en collectivité</a:t>
                      </a:r>
                      <a:endParaRPr lang="fr-FR" sz="1800">
                        <a:solidFill>
                          <a:srgbClr val="262626"/>
                        </a:solidFill>
                        <a:effectLst/>
                        <a:latin typeface="Times New Roman" panose="02020603050405020304" pitchFamily="18" charset="0"/>
                        <a:ea typeface="Times New Roman" panose="02020603050405020304" pitchFamily="18" charset="0"/>
                        <a:cs typeface="Cordia New"/>
                      </a:endParaRPr>
                    </a:p>
                  </a:txBody>
                  <a:tcPr marL="68580" marR="68580" marT="0" marB="0"/>
                </a:tc>
                <a:tc>
                  <a:txBody>
                    <a:bodyPr/>
                    <a:lstStyle/>
                    <a:p>
                      <a:pPr indent="-60325" algn="ctr">
                        <a:spcAft>
                          <a:spcPts val="0"/>
                        </a:spcAft>
                      </a:pPr>
                      <a:r>
                        <a:rPr lang="fr-FR" sz="1800" dirty="0">
                          <a:effectLst/>
                        </a:rPr>
                        <a:t>6 heures</a:t>
                      </a:r>
                      <a:endParaRPr lang="fr-FR" sz="1800" dirty="0">
                        <a:solidFill>
                          <a:srgbClr val="262626"/>
                        </a:solidFill>
                        <a:effectLst/>
                        <a:latin typeface="Times New Roman" panose="02020603050405020304" pitchFamily="18" charset="0"/>
                        <a:ea typeface="Times New Roman" panose="02020603050405020304" pitchFamily="18" charset="0"/>
                        <a:cs typeface="Cordia New"/>
                      </a:endParaRPr>
                    </a:p>
                  </a:txBody>
                  <a:tcPr marL="68580" marR="68580" marT="0" marB="0"/>
                </a:tc>
                <a:extLst>
                  <a:ext uri="{0D108BD9-81ED-4DB2-BD59-A6C34878D82A}">
                    <a16:rowId xmlns:a16="http://schemas.microsoft.com/office/drawing/2014/main" val="3128150496"/>
                  </a:ext>
                </a:extLst>
              </a:tr>
              <a:tr h="367527">
                <a:tc>
                  <a:txBody>
                    <a:bodyPr/>
                    <a:lstStyle/>
                    <a:p>
                      <a:pPr>
                        <a:spcAft>
                          <a:spcPts val="0"/>
                        </a:spcAft>
                      </a:pPr>
                      <a:r>
                        <a:rPr lang="fr-FR" sz="1800" spc="-5">
                          <a:effectLst/>
                        </a:rPr>
                        <a:t>Les fondamentaux de la commande publique</a:t>
                      </a:r>
                      <a:endParaRPr lang="fr-FR" sz="1800">
                        <a:solidFill>
                          <a:srgbClr val="262626"/>
                        </a:solidFill>
                        <a:effectLst/>
                        <a:latin typeface="Times New Roman" panose="02020603050405020304" pitchFamily="18" charset="0"/>
                        <a:ea typeface="Times New Roman" panose="02020603050405020304" pitchFamily="18" charset="0"/>
                        <a:cs typeface="Cordia New"/>
                      </a:endParaRPr>
                    </a:p>
                  </a:txBody>
                  <a:tcPr marL="68580" marR="68580" marT="0" marB="0"/>
                </a:tc>
                <a:tc>
                  <a:txBody>
                    <a:bodyPr/>
                    <a:lstStyle/>
                    <a:p>
                      <a:pPr indent="-60325" algn="ctr">
                        <a:spcAft>
                          <a:spcPts val="0"/>
                        </a:spcAft>
                      </a:pPr>
                      <a:r>
                        <a:rPr lang="fr-FR" sz="1800" dirty="0">
                          <a:effectLst/>
                        </a:rPr>
                        <a:t>6 heures</a:t>
                      </a:r>
                      <a:endParaRPr lang="fr-FR" sz="1800" dirty="0">
                        <a:solidFill>
                          <a:srgbClr val="262626"/>
                        </a:solidFill>
                        <a:effectLst/>
                        <a:latin typeface="Times New Roman" panose="02020603050405020304" pitchFamily="18" charset="0"/>
                        <a:ea typeface="Times New Roman" panose="02020603050405020304" pitchFamily="18" charset="0"/>
                        <a:cs typeface="Cordia New"/>
                      </a:endParaRPr>
                    </a:p>
                  </a:txBody>
                  <a:tcPr marL="68580" marR="68580" marT="0" marB="0"/>
                </a:tc>
                <a:extLst>
                  <a:ext uri="{0D108BD9-81ED-4DB2-BD59-A6C34878D82A}">
                    <a16:rowId xmlns:a16="http://schemas.microsoft.com/office/drawing/2014/main" val="3519915742"/>
                  </a:ext>
                </a:extLst>
              </a:tr>
              <a:tr h="551511">
                <a:tc>
                  <a:txBody>
                    <a:bodyPr/>
                    <a:lstStyle/>
                    <a:p>
                      <a:pPr>
                        <a:spcAft>
                          <a:spcPts val="0"/>
                        </a:spcAft>
                      </a:pPr>
                      <a:r>
                        <a:rPr lang="fr-FR" sz="1800" spc="-5" dirty="0">
                          <a:effectLst/>
                        </a:rPr>
                        <a:t>Votre expérience de SGM (traiter des situations pratiques apportées par les stagiaires)</a:t>
                      </a:r>
                      <a:endParaRPr lang="fr-FR" sz="1800" dirty="0">
                        <a:solidFill>
                          <a:srgbClr val="262626"/>
                        </a:solidFill>
                        <a:effectLst/>
                        <a:latin typeface="Times New Roman" panose="02020603050405020304" pitchFamily="18" charset="0"/>
                        <a:ea typeface="Times New Roman" panose="02020603050405020304" pitchFamily="18" charset="0"/>
                        <a:cs typeface="Cordia New"/>
                      </a:endParaRPr>
                    </a:p>
                  </a:txBody>
                  <a:tcPr marL="68580" marR="68580" marT="0" marB="0"/>
                </a:tc>
                <a:tc>
                  <a:txBody>
                    <a:bodyPr/>
                    <a:lstStyle/>
                    <a:p>
                      <a:pPr indent="-60325" algn="ctr">
                        <a:spcAft>
                          <a:spcPts val="0"/>
                        </a:spcAft>
                      </a:pPr>
                      <a:r>
                        <a:rPr lang="fr-FR" sz="1800" dirty="0">
                          <a:effectLst/>
                        </a:rPr>
                        <a:t>6 heures</a:t>
                      </a:r>
                      <a:endParaRPr lang="fr-FR" sz="1800" dirty="0">
                        <a:solidFill>
                          <a:srgbClr val="262626"/>
                        </a:solidFill>
                        <a:effectLst/>
                        <a:latin typeface="Times New Roman" panose="02020603050405020304" pitchFamily="18" charset="0"/>
                        <a:ea typeface="Times New Roman" panose="02020603050405020304" pitchFamily="18" charset="0"/>
                        <a:cs typeface="Cordia New"/>
                      </a:endParaRPr>
                    </a:p>
                  </a:txBody>
                  <a:tcPr marL="68580" marR="68580" marT="0" marB="0"/>
                </a:tc>
                <a:extLst>
                  <a:ext uri="{0D108BD9-81ED-4DB2-BD59-A6C34878D82A}">
                    <a16:rowId xmlns:a16="http://schemas.microsoft.com/office/drawing/2014/main" val="1956881758"/>
                  </a:ext>
                </a:extLst>
              </a:tr>
              <a:tr h="367527">
                <a:tc>
                  <a:txBody>
                    <a:bodyPr/>
                    <a:lstStyle/>
                    <a:p>
                      <a:pPr algn="ctr">
                        <a:spcAft>
                          <a:spcPts val="0"/>
                        </a:spcAft>
                      </a:pPr>
                      <a:r>
                        <a:rPr lang="fr-FR" sz="1800" spc="-5">
                          <a:effectLst/>
                        </a:rPr>
                        <a:t> </a:t>
                      </a:r>
                      <a:endParaRPr lang="fr-FR" sz="1800">
                        <a:solidFill>
                          <a:srgbClr val="262626"/>
                        </a:solidFill>
                        <a:effectLst/>
                        <a:latin typeface="Times New Roman" panose="02020603050405020304" pitchFamily="18" charset="0"/>
                        <a:ea typeface="Times New Roman" panose="02020603050405020304" pitchFamily="18" charset="0"/>
                        <a:cs typeface="Cordia New"/>
                      </a:endParaRPr>
                    </a:p>
                  </a:txBody>
                  <a:tcPr marL="68580" marR="68580" marT="0" marB="0"/>
                </a:tc>
                <a:tc>
                  <a:txBody>
                    <a:bodyPr/>
                    <a:lstStyle/>
                    <a:p>
                      <a:pPr indent="-60325" algn="ctr">
                        <a:spcAft>
                          <a:spcPts val="0"/>
                        </a:spcAft>
                      </a:pPr>
                      <a:r>
                        <a:rPr lang="fr-FR" sz="1800" dirty="0">
                          <a:effectLst/>
                        </a:rPr>
                        <a:t>60 heures</a:t>
                      </a:r>
                      <a:endParaRPr lang="fr-FR" sz="1800" dirty="0">
                        <a:solidFill>
                          <a:srgbClr val="262626"/>
                        </a:solidFill>
                        <a:effectLst/>
                        <a:latin typeface="Times New Roman" panose="02020603050405020304" pitchFamily="18" charset="0"/>
                        <a:ea typeface="Times New Roman" panose="02020603050405020304" pitchFamily="18" charset="0"/>
                        <a:cs typeface="Cordia New"/>
                      </a:endParaRPr>
                    </a:p>
                  </a:txBody>
                  <a:tcPr marL="68580" marR="68580" marT="0" marB="0"/>
                </a:tc>
                <a:extLst>
                  <a:ext uri="{0D108BD9-81ED-4DB2-BD59-A6C34878D82A}">
                    <a16:rowId xmlns:a16="http://schemas.microsoft.com/office/drawing/2014/main" val="4065124554"/>
                  </a:ext>
                </a:extLst>
              </a:tr>
            </a:tbl>
          </a:graphicData>
        </a:graphic>
      </p:graphicFrame>
      <p:cxnSp>
        <p:nvCxnSpPr>
          <p:cNvPr id="7" name="Connecteur droit 6"/>
          <p:cNvCxnSpPr/>
          <p:nvPr/>
        </p:nvCxnSpPr>
        <p:spPr>
          <a:xfrm>
            <a:off x="709841" y="2260600"/>
            <a:ext cx="0" cy="3056468"/>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8" name="ZoneTexte 7"/>
          <p:cNvSpPr txBox="1"/>
          <p:nvPr/>
        </p:nvSpPr>
        <p:spPr>
          <a:xfrm>
            <a:off x="237067" y="3464779"/>
            <a:ext cx="754890" cy="461665"/>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Arial" panose="020B0604020202020204"/>
                <a:ea typeface="+mn-ea"/>
                <a:cs typeface="+mn-cs"/>
              </a:rPr>
              <a:t>Tuteur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Arial" panose="020B0604020202020204"/>
                <a:ea typeface="+mn-ea"/>
                <a:cs typeface="+mn-cs"/>
              </a:rPr>
              <a:t>fil rouge</a:t>
            </a:r>
          </a:p>
        </p:txBody>
      </p:sp>
      <p:cxnSp>
        <p:nvCxnSpPr>
          <p:cNvPr id="9" name="Connecteur droit 8"/>
          <p:cNvCxnSpPr/>
          <p:nvPr/>
        </p:nvCxnSpPr>
        <p:spPr>
          <a:xfrm>
            <a:off x="702731" y="2260600"/>
            <a:ext cx="407759"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a:off x="709841" y="5317068"/>
            <a:ext cx="400649"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1" name="Espace réservé du texte 1">
            <a:extLst>
              <a:ext uri="{FF2B5EF4-FFF2-40B4-BE49-F238E27FC236}">
                <a16:creationId xmlns:a16="http://schemas.microsoft.com/office/drawing/2014/main" id="{F8586DB8-1062-41B0-DE14-843EC35E82DE}"/>
              </a:ext>
            </a:extLst>
          </p:cNvPr>
          <p:cNvSpPr>
            <a:spLocks noGrp="1"/>
          </p:cNvSpPr>
          <p:nvPr>
            <p:ph type="body" sz="quarter" idx="13"/>
          </p:nvPr>
        </p:nvSpPr>
        <p:spPr>
          <a:xfrm>
            <a:off x="1110490" y="6149497"/>
            <a:ext cx="9220199" cy="515129"/>
          </a:xfrm>
        </p:spPr>
        <p:txBody>
          <a:bodyPr>
            <a:normAutofit/>
          </a:bodyPr>
          <a:lstStyle/>
          <a:p>
            <a:r>
              <a:rPr lang="fr-FR" sz="1800" b="0" dirty="0">
                <a:solidFill>
                  <a:schemeClr val="tx1"/>
                </a:solidFill>
              </a:rPr>
              <a:t>Dispenses possibles au regard de l’expérience des stagiaires</a:t>
            </a:r>
          </a:p>
        </p:txBody>
      </p:sp>
      <p:sp>
        <p:nvSpPr>
          <p:cNvPr id="3" name="Espace réservé du texte 1">
            <a:extLst>
              <a:ext uri="{FF2B5EF4-FFF2-40B4-BE49-F238E27FC236}">
                <a16:creationId xmlns:a16="http://schemas.microsoft.com/office/drawing/2014/main" id="{0AC68191-0D28-83DB-99E3-C9318976DB85}"/>
              </a:ext>
            </a:extLst>
          </p:cNvPr>
          <p:cNvSpPr txBox="1">
            <a:spLocks/>
          </p:cNvSpPr>
          <p:nvPr/>
        </p:nvSpPr>
        <p:spPr>
          <a:xfrm>
            <a:off x="442913" y="296863"/>
            <a:ext cx="8169242" cy="515937"/>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La formation de professionnalisation au 1</a:t>
            </a:r>
            <a:r>
              <a:rPr lang="fr-FR" baseline="30000" dirty="0"/>
              <a:t>er</a:t>
            </a:r>
            <a:r>
              <a:rPr lang="fr-FR" dirty="0"/>
              <a:t> emploi</a:t>
            </a:r>
          </a:p>
        </p:txBody>
      </p:sp>
    </p:spTree>
    <p:extLst>
      <p:ext uri="{BB962C8B-B14F-4D97-AF65-F5344CB8AC3E}">
        <p14:creationId xmlns:p14="http://schemas.microsoft.com/office/powerpoint/2010/main" val="860918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 name="Imag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5822492"/>
            <a:ext cx="2999183" cy="778334"/>
          </a:xfrm>
          <a:prstGeom prst="rect">
            <a:avLst/>
          </a:prstGeom>
        </p:spPr>
      </p:pic>
      <p:cxnSp>
        <p:nvCxnSpPr>
          <p:cNvPr id="21" name="Connecteur droit 20"/>
          <p:cNvCxnSpPr/>
          <p:nvPr/>
        </p:nvCxnSpPr>
        <p:spPr>
          <a:xfrm flipH="1">
            <a:off x="757808" y="1792191"/>
            <a:ext cx="2" cy="3275607"/>
          </a:xfrm>
          <a:prstGeom prst="line">
            <a:avLst/>
          </a:prstGeom>
          <a:ln w="38100">
            <a:solidFill>
              <a:srgbClr val="4D7EF1"/>
            </a:solidFill>
          </a:ln>
        </p:spPr>
        <p:style>
          <a:lnRef idx="1">
            <a:schemeClr val="accent1"/>
          </a:lnRef>
          <a:fillRef idx="0">
            <a:schemeClr val="accent1"/>
          </a:fillRef>
          <a:effectRef idx="0">
            <a:schemeClr val="accent1"/>
          </a:effectRef>
          <a:fontRef idx="minor">
            <a:schemeClr val="tx1"/>
          </a:fontRef>
        </p:style>
      </p:cxnSp>
      <p:sp>
        <p:nvSpPr>
          <p:cNvPr id="3" name="object 3"/>
          <p:cNvSpPr txBox="1"/>
          <p:nvPr/>
        </p:nvSpPr>
        <p:spPr>
          <a:xfrm>
            <a:off x="994028" y="3253755"/>
            <a:ext cx="7540371" cy="1077218"/>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a:ln>
                  <a:noFill/>
                </a:ln>
                <a:solidFill>
                  <a:prstClr val="black"/>
                </a:solidFill>
                <a:effectLst/>
                <a:uLnTx/>
                <a:uFillTx/>
                <a:latin typeface="Arial"/>
                <a:ea typeface="+mn-ea"/>
                <a:cs typeface="+mn-cs"/>
              </a:rPr>
              <a:t>Une </a:t>
            </a:r>
            <a:r>
              <a:rPr kumimoji="0" lang="fr-FR" sz="1400" b="0" i="0" u="none" strike="noStrike" kern="1200" cap="none" spc="0" normalizeH="0" baseline="0" noProof="0">
                <a:ln>
                  <a:noFill/>
                </a:ln>
                <a:solidFill>
                  <a:prstClr val="black"/>
                </a:solidFill>
                <a:effectLst/>
                <a:uLnTx/>
                <a:uFillTx/>
                <a:latin typeface="Arial"/>
                <a:ea typeface="+mn-ea"/>
                <a:cs typeface="+mn-cs"/>
              </a:rPr>
              <a:t>adresse unique pour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a:ea typeface="+mn-ea"/>
                <a:cs typeface="+mn-cs"/>
              </a:rPr>
              <a:t>• </a:t>
            </a:r>
            <a:r>
              <a:rPr kumimoji="0" sz="1400" b="0" i="0" u="none" strike="noStrike" kern="1200" cap="none" spc="0" normalizeH="0" baseline="0" noProof="0">
                <a:ln>
                  <a:noFill/>
                </a:ln>
                <a:solidFill>
                  <a:prstClr val="black"/>
                </a:solidFill>
                <a:effectLst/>
                <a:uLnTx/>
                <a:uFillTx/>
                <a:latin typeface="Arial"/>
                <a:ea typeface="+mn-ea"/>
                <a:cs typeface="+mn-cs"/>
              </a:rPr>
              <a:t>poser </a:t>
            </a:r>
            <a:r>
              <a:rPr kumimoji="0" sz="1400" b="0" i="0" u="none" strike="noStrike" kern="1200" cap="none" spc="0" normalizeH="0" baseline="0" noProof="0" err="1">
                <a:ln>
                  <a:noFill/>
                </a:ln>
                <a:solidFill>
                  <a:prstClr val="black"/>
                </a:solidFill>
                <a:effectLst/>
                <a:uLnTx/>
                <a:uFillTx/>
                <a:latin typeface="Arial"/>
                <a:ea typeface="+mn-ea"/>
                <a:cs typeface="+mn-cs"/>
              </a:rPr>
              <a:t>vos</a:t>
            </a:r>
            <a:r>
              <a:rPr kumimoji="0" sz="1400" b="0" i="0" u="none" strike="noStrike" kern="1200" cap="none" spc="0" normalizeH="0" baseline="0" noProof="0">
                <a:ln>
                  <a:noFill/>
                </a:ln>
                <a:solidFill>
                  <a:prstClr val="black"/>
                </a:solidFill>
                <a:effectLst/>
                <a:uLnTx/>
                <a:uFillTx/>
                <a:latin typeface="Arial"/>
                <a:ea typeface="+mn-ea"/>
                <a:cs typeface="+mn-cs"/>
              </a:rPr>
              <a:t> questions</a:t>
            </a:r>
            <a:r>
              <a:rPr kumimoji="0" lang="fr-FR" sz="1400" b="0" i="0" u="none" strike="noStrike" kern="1200" cap="none" spc="0" normalizeH="0" baseline="0" noProof="0">
                <a:ln>
                  <a:noFill/>
                </a:ln>
                <a:solidFill>
                  <a:prstClr val="black"/>
                </a:solidFill>
                <a:effectLst/>
                <a:uLnTx/>
                <a:uFillTx/>
                <a:latin typeface="Arial"/>
                <a:ea typeface="+mn-ea"/>
                <a:cs typeface="+mn-cs"/>
              </a:rPr>
              <a:t> sur les dispenses,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a:ea typeface="+mn-ea"/>
                <a:cs typeface="+mn-cs"/>
              </a:rPr>
              <a:t>• signaler un</a:t>
            </a:r>
            <a:r>
              <a:rPr kumimoji="0" sz="1400" b="0" i="0" u="none" strike="noStrike" kern="1200" cap="none" spc="0" normalizeH="0" baseline="0" noProof="0">
                <a:ln>
                  <a:noFill/>
                </a:ln>
                <a:solidFill>
                  <a:prstClr val="black"/>
                </a:solidFill>
                <a:effectLst/>
                <a:uLnTx/>
                <a:uFillTx/>
                <a:latin typeface="Arial"/>
                <a:ea typeface="+mn-ea"/>
                <a:cs typeface="+mn-cs"/>
              </a:rPr>
              <a:t> problème</a:t>
            </a:r>
            <a:r>
              <a:rPr kumimoji="0" lang="fr-FR" sz="1400" b="0" i="0" u="none" strike="noStrike" kern="1200" cap="none" spc="0" normalizeH="0" baseline="0" noProof="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a:ea typeface="+mn-ea"/>
                <a:cs typeface="+mn-cs"/>
              </a:rPr>
              <a:t>• </a:t>
            </a:r>
            <a:r>
              <a:rPr kumimoji="0" sz="1400" b="0" i="0" u="none" strike="noStrike" kern="1200" cap="none" spc="0" normalizeH="0" baseline="0" noProof="0" err="1">
                <a:ln>
                  <a:noFill/>
                </a:ln>
                <a:solidFill>
                  <a:prstClr val="black"/>
                </a:solidFill>
                <a:effectLst/>
                <a:uLnTx/>
                <a:uFillTx/>
                <a:latin typeface="Arial"/>
                <a:ea typeface="+mn-ea"/>
                <a:cs typeface="+mn-cs"/>
              </a:rPr>
              <a:t>transmettre</a:t>
            </a:r>
            <a:r>
              <a:rPr kumimoji="0" sz="1400" b="0" i="0" u="none" strike="noStrike" kern="1200" cap="none" spc="0" normalizeH="0" baseline="0" noProof="0">
                <a:ln>
                  <a:noFill/>
                </a:ln>
                <a:solidFill>
                  <a:prstClr val="black"/>
                </a:solidFill>
                <a:effectLst/>
                <a:uLnTx/>
                <a:uFillTx/>
                <a:latin typeface="Arial"/>
                <a:ea typeface="+mn-ea"/>
                <a:cs typeface="+mn-cs"/>
              </a:rPr>
              <a:t> le dossier </a:t>
            </a:r>
            <a:r>
              <a:rPr kumimoji="0" lang="fr-FR" sz="1400" b="0" i="0" u="none" strike="noStrike" kern="1200" cap="none" spc="0" normalizeH="0" baseline="0" noProof="0">
                <a:ln>
                  <a:noFill/>
                </a:ln>
                <a:solidFill>
                  <a:prstClr val="black"/>
                </a:solidFill>
                <a:effectLst/>
                <a:uLnTx/>
                <a:uFillTx/>
                <a:latin typeface="Arial"/>
                <a:ea typeface="+mn-ea"/>
                <a:cs typeface="+mn-cs"/>
              </a:rPr>
              <a:t>généré depuis IEL accompagné des copies de documents justificatifs </a:t>
            </a:r>
            <a:r>
              <a:rPr kumimoji="0" lang="fr-FR" sz="1400" b="0" i="1" u="none" strike="noStrike" kern="1200" cap="none" spc="0" normalizeH="0" baseline="0" noProof="0">
                <a:ln>
                  <a:noFill/>
                </a:ln>
                <a:solidFill>
                  <a:prstClr val="black"/>
                </a:solidFill>
                <a:effectLst/>
                <a:uLnTx/>
                <a:uFillTx/>
                <a:latin typeface="Arial"/>
                <a:ea typeface="+mn-ea"/>
                <a:cs typeface="+mn-cs"/>
              </a:rPr>
              <a:t>(</a:t>
            </a:r>
            <a:r>
              <a:rPr kumimoji="0" sz="1400" b="0" i="1" u="none" strike="noStrike" kern="1200" cap="none" spc="0" normalizeH="0" baseline="0" noProof="0">
                <a:ln>
                  <a:noFill/>
                </a:ln>
                <a:solidFill>
                  <a:prstClr val="black"/>
                </a:solidFill>
                <a:effectLst/>
                <a:uLnTx/>
                <a:uFillTx/>
                <a:latin typeface="Arial"/>
                <a:ea typeface="+mn-ea"/>
                <a:cs typeface="+mn-cs"/>
              </a:rPr>
              <a:t>demandes de dispense de formation</a:t>
            </a:r>
            <a:r>
              <a:rPr kumimoji="0" lang="fr-FR" sz="1400" b="0" i="1" u="none" strike="noStrike" kern="1200" cap="none" spc="0" normalizeH="0" baseline="0" noProof="0">
                <a:ln>
                  <a:noFill/>
                </a:ln>
                <a:solidFill>
                  <a:prstClr val="black"/>
                </a:solidFill>
                <a:effectLst/>
                <a:uLnTx/>
                <a:uFillTx/>
                <a:latin typeface="Arial"/>
                <a:ea typeface="+mn-ea"/>
                <a:cs typeface="+mn-cs"/>
              </a:rPr>
              <a:t> </a:t>
            </a:r>
            <a:r>
              <a:rPr kumimoji="0" sz="1400" b="0" i="1" u="none" strike="noStrike" kern="1200" cap="none" spc="0" normalizeH="0" baseline="0" noProof="0">
                <a:ln>
                  <a:noFill/>
                </a:ln>
                <a:solidFill>
                  <a:prstClr val="black"/>
                </a:solidFill>
                <a:effectLst/>
                <a:uLnTx/>
                <a:uFillTx/>
                <a:latin typeface="Arial"/>
                <a:ea typeface="+mn-ea"/>
                <a:cs typeface="+mn-cs"/>
              </a:rPr>
              <a:t>d’intégration</a:t>
            </a:r>
            <a:r>
              <a:rPr kumimoji="0" lang="fr-FR" sz="1400" b="0" i="1" u="none" strike="noStrike" kern="1200" cap="none" spc="0" normalizeH="0" baseline="0" noProof="0">
                <a:ln>
                  <a:noFill/>
                </a:ln>
                <a:solidFill>
                  <a:prstClr val="black"/>
                </a:solidFill>
                <a:effectLst/>
                <a:uLnTx/>
                <a:uFillTx/>
                <a:latin typeface="Arial"/>
                <a:ea typeface="+mn-ea"/>
                <a:cs typeface="+mn-cs"/>
              </a:rPr>
              <a:t> seulement)</a:t>
            </a:r>
            <a:endParaRPr kumimoji="0" sz="1400" b="0" i="1" u="none" strike="noStrike" kern="1200" cap="none" spc="0" normalizeH="0" baseline="0" noProof="0">
              <a:ln>
                <a:noFill/>
              </a:ln>
              <a:solidFill>
                <a:prstClr val="black"/>
              </a:solidFill>
              <a:effectLst/>
              <a:uLnTx/>
              <a:uFillTx/>
              <a:latin typeface="Arial"/>
              <a:ea typeface="+mn-ea"/>
              <a:cs typeface="+mn-cs"/>
            </a:endParaRPr>
          </a:p>
        </p:txBody>
      </p:sp>
      <p:sp>
        <p:nvSpPr>
          <p:cNvPr id="10" name="object 3"/>
          <p:cNvSpPr txBox="1"/>
          <p:nvPr/>
        </p:nvSpPr>
        <p:spPr>
          <a:xfrm>
            <a:off x="1032447" y="4419601"/>
            <a:ext cx="7231063" cy="435277"/>
          </a:xfrm>
          <a:prstGeom prst="rect">
            <a:avLst/>
          </a:prstGeom>
        </p:spPr>
        <p:txBody>
          <a:bodyPr vert="horz" wrap="square" lIns="0" tIns="12700" rIns="0" bIns="0" rtlCol="0">
            <a:noAutofit/>
          </a:bodyPr>
          <a:lstStyle/>
          <a:p>
            <a:pPr marL="12700" marR="0" lvl="0" indent="0" algn="just" defTabSz="914400" rtl="0" eaLnBrk="1" fontAlgn="auto" latinLnBrk="0" hangingPunct="1">
              <a:lnSpc>
                <a:spcPct val="100000"/>
              </a:lnSpc>
              <a:spcBef>
                <a:spcPts val="1200"/>
              </a:spcBef>
              <a:spcAft>
                <a:spcPts val="0"/>
              </a:spcAft>
              <a:buClrTx/>
              <a:buSzTx/>
              <a:buFontTx/>
              <a:buNone/>
              <a:tabLst/>
              <a:defRPr/>
            </a:pPr>
            <a:r>
              <a:rPr kumimoji="0" sz="1400" b="0" i="0" u="none" strike="noStrike" kern="1200" cap="none" spc="0" normalizeH="0" baseline="0" noProof="0">
                <a:ln>
                  <a:noFill/>
                </a:ln>
                <a:solidFill>
                  <a:prstClr val="black"/>
                </a:solidFill>
                <a:effectLst/>
                <a:uLnTx/>
                <a:uFillTx/>
                <a:latin typeface="Arial"/>
                <a:ea typeface="+mn-ea"/>
                <a:cs typeface="+mn-cs"/>
              </a:rPr>
              <a:t>Le CNFPT étudie le dossier et instruit la demande qui peut </a:t>
            </a:r>
            <a:r>
              <a:rPr kumimoji="0" sz="1400" b="0" i="0" u="none" strike="noStrike" kern="1200" cap="none" spc="0" normalizeH="0" baseline="0" noProof="0" err="1">
                <a:ln>
                  <a:noFill/>
                </a:ln>
                <a:solidFill>
                  <a:prstClr val="black"/>
                </a:solidFill>
                <a:effectLst/>
                <a:uLnTx/>
                <a:uFillTx/>
                <a:latin typeface="Arial"/>
                <a:ea typeface="+mn-ea"/>
                <a:cs typeface="+mn-cs"/>
              </a:rPr>
              <a:t>être</a:t>
            </a:r>
            <a:r>
              <a:rPr kumimoji="0" sz="1400" b="0" i="0" u="none" strike="noStrike" kern="1200" cap="none" spc="0" normalizeH="0" baseline="0" noProof="0">
                <a:ln>
                  <a:noFill/>
                </a:ln>
                <a:solidFill>
                  <a:prstClr val="black"/>
                </a:solidFill>
                <a:effectLst/>
                <a:uLnTx/>
                <a:uFillTx/>
                <a:latin typeface="Arial"/>
                <a:ea typeface="+mn-ea"/>
                <a:cs typeface="+mn-cs"/>
              </a:rPr>
              <a:t> </a:t>
            </a:r>
            <a:r>
              <a:rPr kumimoji="0" lang="fr-FR" sz="1400" b="0" i="0" u="none" strike="noStrike" kern="1200" cap="none" spc="0" normalizeH="0" baseline="0" noProof="0">
                <a:ln>
                  <a:noFill/>
                </a:ln>
                <a:solidFill>
                  <a:prstClr val="black"/>
                </a:solidFill>
                <a:effectLst/>
                <a:uLnTx/>
                <a:uFillTx/>
                <a:latin typeface="Arial"/>
                <a:ea typeface="+mn-ea"/>
                <a:cs typeface="+mn-cs"/>
              </a:rPr>
              <a:t>: </a:t>
            </a:r>
            <a:r>
              <a:rPr kumimoji="0" sz="1400" b="0" i="0" u="none" strike="noStrike" kern="1200" cap="none" spc="0" normalizeH="0" baseline="0" noProof="0">
                <a:ln>
                  <a:noFill/>
                </a:ln>
                <a:solidFill>
                  <a:prstClr val="black"/>
                </a:solidFill>
                <a:effectLst/>
                <a:uLnTx/>
                <a:uFillTx/>
                <a:latin typeface="Arial"/>
                <a:ea typeface="+mn-ea"/>
                <a:cs typeface="+mn-cs"/>
              </a:rPr>
              <a:t>acceptée pour tout </a:t>
            </a:r>
            <a:r>
              <a:rPr kumimoji="0" lang="fr-FR" sz="1400" b="0" i="0" u="none" strike="noStrike" kern="1200" cap="none" spc="0" normalizeH="0" baseline="0" noProof="0">
                <a:ln>
                  <a:noFill/>
                </a:ln>
                <a:solidFill>
                  <a:prstClr val="black"/>
                </a:solidFill>
                <a:effectLst/>
                <a:uLnTx/>
                <a:uFillTx/>
                <a:latin typeface="Arial"/>
                <a:ea typeface="+mn-ea"/>
                <a:cs typeface="+mn-cs"/>
              </a:rPr>
              <a:t>o</a:t>
            </a:r>
            <a:r>
              <a:rPr kumimoji="0" sz="1400" b="0" i="0" u="none" strike="noStrike" kern="1200" cap="none" spc="0" normalizeH="0" baseline="0" noProof="0">
                <a:ln>
                  <a:noFill/>
                </a:ln>
                <a:solidFill>
                  <a:prstClr val="black"/>
                </a:solidFill>
                <a:effectLst/>
                <a:uLnTx/>
                <a:uFillTx/>
                <a:latin typeface="Arial"/>
                <a:ea typeface="+mn-ea"/>
                <a:cs typeface="+mn-cs"/>
              </a:rPr>
              <a:t>u </a:t>
            </a:r>
            <a:r>
              <a:rPr kumimoji="0" lang="fr-FR" sz="1400" b="0" i="0" u="none" strike="noStrike" kern="1200" cap="none" spc="0" normalizeH="0" baseline="0" noProof="0">
                <a:ln>
                  <a:noFill/>
                </a:ln>
                <a:solidFill>
                  <a:prstClr val="black"/>
                </a:solidFill>
                <a:effectLst/>
                <a:uLnTx/>
                <a:uFillTx/>
                <a:latin typeface="Arial"/>
                <a:ea typeface="+mn-ea"/>
                <a:cs typeface="+mn-cs"/>
              </a:rPr>
              <a:t>partie, </a:t>
            </a:r>
            <a:r>
              <a:rPr kumimoji="0" sz="1400" b="0" i="0" u="none" strike="noStrike" kern="1200" cap="none" spc="0" normalizeH="0" baseline="0" noProof="0" err="1">
                <a:ln>
                  <a:noFill/>
                </a:ln>
                <a:solidFill>
                  <a:prstClr val="black"/>
                </a:solidFill>
                <a:effectLst/>
                <a:uLnTx/>
                <a:uFillTx/>
                <a:latin typeface="Arial"/>
                <a:ea typeface="+mn-ea"/>
                <a:cs typeface="+mn-cs"/>
              </a:rPr>
              <a:t>validée</a:t>
            </a:r>
            <a:r>
              <a:rPr kumimoji="0" sz="1400" b="0" i="0" u="none" strike="noStrike" kern="1200" cap="none" spc="0" normalizeH="0" baseline="0" noProof="0">
                <a:ln>
                  <a:noFill/>
                </a:ln>
                <a:solidFill>
                  <a:prstClr val="black"/>
                </a:solidFill>
                <a:effectLst/>
                <a:uLnTx/>
                <a:uFillTx/>
                <a:latin typeface="Arial"/>
                <a:ea typeface="+mn-ea"/>
                <a:cs typeface="+mn-cs"/>
              </a:rPr>
              <a:t> sous conditions</a:t>
            </a:r>
            <a:r>
              <a:rPr kumimoji="0" lang="fr-FR" sz="1400" b="0" i="0" u="none" strike="noStrike" kern="1200" cap="none" spc="0" normalizeH="0" baseline="0" noProof="0">
                <a:ln>
                  <a:noFill/>
                </a:ln>
                <a:solidFill>
                  <a:prstClr val="black"/>
                </a:solidFill>
                <a:effectLst/>
                <a:uLnTx/>
                <a:uFillTx/>
                <a:latin typeface="Arial"/>
                <a:ea typeface="+mn-ea"/>
                <a:cs typeface="+mn-cs"/>
              </a:rPr>
              <a:t>, ou refusée.</a:t>
            </a:r>
          </a:p>
        </p:txBody>
      </p:sp>
      <p:sp>
        <p:nvSpPr>
          <p:cNvPr id="12" name="ZoneTexte 11"/>
          <p:cNvSpPr txBox="1"/>
          <p:nvPr/>
        </p:nvSpPr>
        <p:spPr>
          <a:xfrm>
            <a:off x="1024508" y="1665576"/>
            <a:ext cx="7509891"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a:ea typeface="+mn-ea"/>
                <a:cs typeface="+mn-cs"/>
              </a:rPr>
              <a:t>La génération d'un dossier de demande de dispense se fait sur la plateforme d'inscription en ligne (IEL) dans l'onglet </a:t>
            </a:r>
            <a:r>
              <a:rPr kumimoji="0" lang="fr-FR" sz="1400" b="0" i="0" u="none" strike="noStrike" kern="1200" cap="none" spc="0" normalizeH="0" baseline="0" noProof="0">
                <a:ln>
                  <a:noFill/>
                </a:ln>
                <a:solidFill>
                  <a:srgbClr val="4D7EF1"/>
                </a:solidFill>
                <a:effectLst/>
                <a:uLnTx/>
                <a:uFillTx/>
                <a:latin typeface="Arial"/>
                <a:ea typeface="+mn-ea"/>
                <a:cs typeface="+mn-cs"/>
              </a:rPr>
              <a:t>DISPENSES</a:t>
            </a:r>
          </a:p>
        </p:txBody>
      </p:sp>
      <p:sp>
        <p:nvSpPr>
          <p:cNvPr id="15" name="object 30"/>
          <p:cNvSpPr/>
          <p:nvPr/>
        </p:nvSpPr>
        <p:spPr>
          <a:xfrm>
            <a:off x="685800" y="1720181"/>
            <a:ext cx="144018" cy="144018"/>
          </a:xfrm>
          <a:prstGeom prst="rect">
            <a:avLst/>
          </a:prstGeom>
          <a:solidFill>
            <a:srgbClr val="4D7EF1"/>
          </a:solidFill>
          <a:ln>
            <a:solidFill>
              <a:srgbClr val="4D7EF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pic>
        <p:nvPicPr>
          <p:cNvPr id="16" name="Image 15"/>
          <p:cNvPicPr>
            <a:picLocks noChangeAspect="1"/>
          </p:cNvPicPr>
          <p:nvPr/>
        </p:nvPicPr>
        <p:blipFill rotWithShape="1">
          <a:blip r:embed="rId3"/>
          <a:srcRect r="22281"/>
          <a:stretch/>
        </p:blipFill>
        <p:spPr>
          <a:xfrm>
            <a:off x="1663071" y="2253652"/>
            <a:ext cx="5361219" cy="473996"/>
          </a:xfrm>
          <a:prstGeom prst="rect">
            <a:avLst/>
          </a:prstGeom>
          <a:noFill/>
          <a:ln>
            <a:noFill/>
          </a:ln>
          <a:effectLst>
            <a:outerShdw blurRad="190500" algn="tl" rotWithShape="0">
              <a:srgbClr val="000000">
                <a:alpha val="70000"/>
              </a:srgbClr>
            </a:outerShdw>
          </a:effectLst>
        </p:spPr>
      </p:pic>
      <p:sp>
        <p:nvSpPr>
          <p:cNvPr id="17" name="Rectangle 16"/>
          <p:cNvSpPr/>
          <p:nvPr/>
        </p:nvSpPr>
        <p:spPr>
          <a:xfrm>
            <a:off x="979630" y="2963007"/>
            <a:ext cx="2500364" cy="215444"/>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sng" strike="noStrike" kern="1200" cap="none" spc="-5" normalizeH="0" baseline="0" noProof="0">
                <a:ln>
                  <a:noFill/>
                </a:ln>
                <a:solidFill>
                  <a:srgbClr val="0070C0"/>
                </a:solidFill>
                <a:effectLst/>
                <a:uLnTx/>
                <a:uFill>
                  <a:solidFill>
                    <a:srgbClr val="0070C0"/>
                  </a:solidFill>
                </a:uFill>
                <a:latin typeface="Arial"/>
                <a:ea typeface="+mn-ea"/>
                <a:cs typeface="Arial"/>
                <a:hlinkClick r:id="rId4"/>
              </a:rPr>
              <a:t>dispenses.grandest@cnfpt.fr</a:t>
            </a:r>
            <a:r>
              <a:rPr kumimoji="0" lang="fr-FR" sz="1400" b="1" i="0" u="none" strike="noStrike" kern="1200" cap="none" spc="-5" normalizeH="0" baseline="0" noProof="0">
                <a:ln>
                  <a:noFill/>
                </a:ln>
                <a:solidFill>
                  <a:srgbClr val="0070C0"/>
                </a:solidFill>
                <a:effectLst/>
                <a:uLnTx/>
                <a:uFill>
                  <a:solidFill>
                    <a:srgbClr val="0070C0"/>
                  </a:solidFill>
                </a:uFill>
                <a:latin typeface="Arial"/>
                <a:ea typeface="+mn-ea"/>
                <a:cs typeface="Arial"/>
              </a:rPr>
              <a:t> </a:t>
            </a:r>
            <a:endParaRPr kumimoji="0" lang="fr-FR" sz="1800" b="1" i="0" u="none" strike="noStrike" kern="1200" cap="none" spc="0" normalizeH="0" baseline="0" noProof="0">
              <a:ln>
                <a:noFill/>
              </a:ln>
              <a:solidFill>
                <a:srgbClr val="0070C0"/>
              </a:solidFill>
              <a:effectLst/>
              <a:uLnTx/>
              <a:uFill>
                <a:solidFill>
                  <a:srgbClr val="0070C0"/>
                </a:solidFill>
              </a:uFill>
              <a:latin typeface="Arial"/>
              <a:ea typeface="+mn-ea"/>
              <a:cs typeface="+mn-cs"/>
            </a:endParaRPr>
          </a:p>
        </p:txBody>
      </p:sp>
      <p:sp>
        <p:nvSpPr>
          <p:cNvPr id="19" name="object 30"/>
          <p:cNvSpPr/>
          <p:nvPr/>
        </p:nvSpPr>
        <p:spPr>
          <a:xfrm>
            <a:off x="685800" y="3009489"/>
            <a:ext cx="144018" cy="144018"/>
          </a:xfrm>
          <a:prstGeom prst="rect">
            <a:avLst/>
          </a:prstGeom>
          <a:solidFill>
            <a:srgbClr val="4D7EF1"/>
          </a:solidFill>
          <a:ln>
            <a:solidFill>
              <a:srgbClr val="4D7EF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object 30"/>
          <p:cNvSpPr/>
          <p:nvPr/>
        </p:nvSpPr>
        <p:spPr>
          <a:xfrm>
            <a:off x="685800" y="4436330"/>
            <a:ext cx="144018" cy="144018"/>
          </a:xfrm>
          <a:prstGeom prst="rect">
            <a:avLst/>
          </a:prstGeom>
          <a:solidFill>
            <a:srgbClr val="4D7EF1"/>
          </a:solidFill>
          <a:ln>
            <a:solidFill>
              <a:srgbClr val="4D7EF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object 30"/>
          <p:cNvSpPr/>
          <p:nvPr/>
        </p:nvSpPr>
        <p:spPr>
          <a:xfrm>
            <a:off x="685800" y="5067797"/>
            <a:ext cx="144018" cy="144018"/>
          </a:xfrm>
          <a:prstGeom prst="rect">
            <a:avLst/>
          </a:prstGeom>
          <a:solidFill>
            <a:srgbClr val="4D7EF1"/>
          </a:solidFill>
          <a:ln>
            <a:solidFill>
              <a:srgbClr val="4D7EF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Rectangle 24"/>
          <p:cNvSpPr/>
          <p:nvPr/>
        </p:nvSpPr>
        <p:spPr>
          <a:xfrm>
            <a:off x="4683762" y="5336703"/>
            <a:ext cx="4307838" cy="369332"/>
          </a:xfrm>
          <a:prstGeom prst="rect">
            <a:avLst/>
          </a:prstGeom>
        </p:spPr>
        <p:txBody>
          <a:bodyPr wrap="none" lIns="0" tIns="0" rIns="0" bIns="0">
            <a:noAutofit/>
          </a:bodyPr>
          <a:lstStyle/>
          <a:p>
            <a:pPr marL="0" marR="32893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Arial"/>
                <a:ea typeface="+mn-ea"/>
                <a:cs typeface="+mn-cs"/>
              </a:rPr>
              <a:t>Formation d'intégration</a:t>
            </a:r>
          </a:p>
          <a:p>
            <a:pPr marL="0" marR="32893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Arial"/>
                <a:ea typeface="+mn-ea"/>
                <a:cs typeface="+mn-cs"/>
              </a:rPr>
              <a:t>Dans la fiche agent de l’agent concerné, onglet DERNIER ÉVÈNEMENT</a:t>
            </a:r>
          </a:p>
        </p:txBody>
      </p:sp>
      <p:sp>
        <p:nvSpPr>
          <p:cNvPr id="29" name="ZoneTexte 28"/>
          <p:cNvSpPr txBox="1"/>
          <p:nvPr/>
        </p:nvSpPr>
        <p:spPr>
          <a:xfrm>
            <a:off x="1295400" y="5354226"/>
            <a:ext cx="4038600" cy="384721"/>
          </a:xfrm>
          <a:prstGeom prst="rect">
            <a:avLst/>
          </a:prstGeom>
          <a:noFill/>
        </p:spPr>
        <p:txBody>
          <a:bodyPr wrap="square" lIns="0" tIns="0" rIns="0" bIns="0" rtlCol="0">
            <a:spAutoFit/>
          </a:bodyPr>
          <a:lstStyle/>
          <a:p>
            <a:pPr marL="0" marR="1128395"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Arial"/>
                <a:ea typeface="+mn-ea"/>
                <a:cs typeface="+mn-cs"/>
              </a:rPr>
              <a:t>Formation de professionnalisation</a:t>
            </a:r>
            <a:br>
              <a:rPr kumimoji="0" lang="fr-FR" sz="1400" b="1" i="0" u="none" strike="noStrike" kern="1200" cap="none" spc="0" normalizeH="0" baseline="0" noProof="0">
                <a:ln>
                  <a:noFill/>
                </a:ln>
                <a:solidFill>
                  <a:prstClr val="black"/>
                </a:solidFill>
                <a:effectLst/>
                <a:uLnTx/>
                <a:uFillTx/>
                <a:latin typeface="Arial"/>
                <a:ea typeface="+mn-ea"/>
                <a:cs typeface="+mn-cs"/>
              </a:rPr>
            </a:br>
            <a:r>
              <a:rPr kumimoji="0" lang="fr-FR" sz="1100" b="0" i="0" u="none" strike="noStrike" kern="1200" cap="none" spc="0" normalizeH="0" baseline="0" noProof="0">
                <a:ln>
                  <a:noFill/>
                </a:ln>
                <a:solidFill>
                  <a:prstClr val="black"/>
                </a:solidFill>
                <a:effectLst/>
                <a:uLnTx/>
                <a:uFillTx/>
                <a:latin typeface="Arial"/>
                <a:ea typeface="+mn-ea"/>
                <a:cs typeface="+mn-cs"/>
              </a:rPr>
              <a:t>onglet MES TABLEAUX DE BORDS</a:t>
            </a:r>
          </a:p>
        </p:txBody>
      </p:sp>
      <p:pic>
        <p:nvPicPr>
          <p:cNvPr id="34" name="Imag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1560" y="5822492"/>
            <a:ext cx="1828672" cy="744808"/>
          </a:xfrm>
          <a:prstGeom prst="rect">
            <a:avLst/>
          </a:prstGeom>
        </p:spPr>
      </p:pic>
      <p:sp>
        <p:nvSpPr>
          <p:cNvPr id="35" name="Rectangle 34"/>
          <p:cNvSpPr/>
          <p:nvPr/>
        </p:nvSpPr>
        <p:spPr>
          <a:xfrm>
            <a:off x="1024509" y="5029200"/>
            <a:ext cx="5751254" cy="215444"/>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a:ea typeface="+mn-ea"/>
                <a:cs typeface="+mn-cs"/>
              </a:rPr>
              <a:t>Après traitement, les dossiers sont téléchargeables dans la plateforme en ligne :</a:t>
            </a:r>
          </a:p>
        </p:txBody>
      </p:sp>
      <p:sp>
        <p:nvSpPr>
          <p:cNvPr id="5" name="Ellipse 4"/>
          <p:cNvSpPr/>
          <p:nvPr/>
        </p:nvSpPr>
        <p:spPr>
          <a:xfrm>
            <a:off x="6273801" y="2093738"/>
            <a:ext cx="789987" cy="789987"/>
          </a:xfrm>
          <a:prstGeom prst="ellipse">
            <a:avLst/>
          </a:prstGeom>
          <a:noFill/>
          <a:ln>
            <a:solidFill>
              <a:srgbClr val="00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re 1">
            <a:extLst>
              <a:ext uri="{FF2B5EF4-FFF2-40B4-BE49-F238E27FC236}">
                <a16:creationId xmlns:a16="http://schemas.microsoft.com/office/drawing/2014/main" id="{DF4464C4-6E95-9A85-9FCC-49CF930B40F9}"/>
              </a:ext>
            </a:extLst>
          </p:cNvPr>
          <p:cNvSpPr>
            <a:spLocks noGrp="1"/>
          </p:cNvSpPr>
          <p:nvPr>
            <p:ph type="title"/>
          </p:nvPr>
        </p:nvSpPr>
        <p:spPr>
          <a:xfrm>
            <a:off x="757808" y="8591"/>
            <a:ext cx="10515600" cy="685800"/>
          </a:xfrm>
        </p:spPr>
        <p:txBody>
          <a:bodyPr/>
          <a:lstStyle/>
          <a:p>
            <a:r>
              <a:rPr lang="fr-FR" dirty="0"/>
              <a:t>Dispenses de formation</a:t>
            </a:r>
          </a:p>
        </p:txBody>
      </p:sp>
      <p:sp>
        <p:nvSpPr>
          <p:cNvPr id="11" name="Espace réservé du texte 10"/>
          <p:cNvSpPr>
            <a:spLocks noGrp="1"/>
          </p:cNvSpPr>
          <p:nvPr>
            <p:ph idx="1"/>
          </p:nvPr>
        </p:nvSpPr>
        <p:spPr>
          <a:xfrm>
            <a:off x="1047751" y="727303"/>
            <a:ext cx="10515599" cy="830997"/>
          </a:xfrm>
        </p:spPr>
        <p:txBody>
          <a:bodyPr anchor="t" anchorCtr="0"/>
          <a:lstStyle/>
          <a:p>
            <a:pPr algn="l"/>
            <a:r>
              <a:rPr lang="fr-FR" sz="1800" dirty="0">
                <a:solidFill>
                  <a:srgbClr val="FB6A70"/>
                </a:solidFill>
              </a:rPr>
              <a:t>La formation de professionnalisation au 1</a:t>
            </a:r>
            <a:r>
              <a:rPr lang="fr-FR" sz="1800" baseline="30000" dirty="0">
                <a:solidFill>
                  <a:srgbClr val="FB6A70"/>
                </a:solidFill>
              </a:rPr>
              <a:t>er</a:t>
            </a:r>
            <a:r>
              <a:rPr lang="fr-FR" sz="1800" dirty="0">
                <a:solidFill>
                  <a:srgbClr val="FB6A70"/>
                </a:solidFill>
              </a:rPr>
              <a:t> emploi peut faire l'objet (sous conditions) </a:t>
            </a:r>
            <a:br>
              <a:rPr lang="fr-FR" sz="1800" dirty="0">
                <a:solidFill>
                  <a:srgbClr val="FB6A70"/>
                </a:solidFill>
              </a:rPr>
            </a:br>
            <a:r>
              <a:rPr lang="fr-FR" sz="1800" dirty="0">
                <a:solidFill>
                  <a:srgbClr val="FB6A70"/>
                </a:solidFill>
              </a:rPr>
              <a:t>d'une demande de dispense, formulée auprès du CNFPT par la collectivité après concertation avec l’agent concerné. </a:t>
            </a:r>
          </a:p>
        </p:txBody>
      </p:sp>
      <p:sp>
        <p:nvSpPr>
          <p:cNvPr id="4" name="Espace réservé du texte 1">
            <a:extLst>
              <a:ext uri="{FF2B5EF4-FFF2-40B4-BE49-F238E27FC236}">
                <a16:creationId xmlns:a16="http://schemas.microsoft.com/office/drawing/2014/main" id="{6A9BE270-77A9-E13D-E944-68665FA9D611}"/>
              </a:ext>
            </a:extLst>
          </p:cNvPr>
          <p:cNvSpPr txBox="1">
            <a:spLocks/>
          </p:cNvSpPr>
          <p:nvPr/>
        </p:nvSpPr>
        <p:spPr>
          <a:xfrm>
            <a:off x="461963" y="153137"/>
            <a:ext cx="8169242" cy="515937"/>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rgbClr val="050088"/>
                </a:solidFill>
              </a:rPr>
              <a:t>La formation de professionnalisation au 1</a:t>
            </a:r>
            <a:r>
              <a:rPr lang="fr-FR" baseline="30000" dirty="0">
                <a:solidFill>
                  <a:srgbClr val="050088"/>
                </a:solidFill>
              </a:rPr>
              <a:t>er</a:t>
            </a:r>
            <a:r>
              <a:rPr lang="fr-FR" dirty="0">
                <a:solidFill>
                  <a:srgbClr val="050088"/>
                </a:solidFill>
              </a:rPr>
              <a:t> emploi</a:t>
            </a:r>
          </a:p>
        </p:txBody>
      </p:sp>
    </p:spTree>
    <p:extLst>
      <p:ext uri="{BB962C8B-B14F-4D97-AF65-F5344CB8AC3E}">
        <p14:creationId xmlns:p14="http://schemas.microsoft.com/office/powerpoint/2010/main" val="1494185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586DB8-1062-41B0-DE14-843EC35E82DE}"/>
              </a:ext>
            </a:extLst>
          </p:cNvPr>
          <p:cNvSpPr>
            <a:spLocks noGrp="1"/>
          </p:cNvSpPr>
          <p:nvPr>
            <p:ph type="body" sz="quarter" idx="13"/>
          </p:nvPr>
        </p:nvSpPr>
        <p:spPr>
          <a:xfrm>
            <a:off x="668096" y="881202"/>
            <a:ext cx="9220199" cy="515129"/>
          </a:xfrm>
        </p:spPr>
        <p:txBody>
          <a:bodyPr>
            <a:normAutofit/>
          </a:bodyPr>
          <a:lstStyle/>
          <a:p>
            <a:r>
              <a:rPr lang="fr-FR" sz="1900" b="0" dirty="0">
                <a:solidFill>
                  <a:schemeClr val="tx2"/>
                </a:solidFill>
                <a:latin typeface="+mn-lt"/>
                <a:cs typeface="+mn-cs"/>
              </a:rPr>
              <a:t>En complément</a:t>
            </a:r>
          </a:p>
        </p:txBody>
      </p:sp>
      <p:sp>
        <p:nvSpPr>
          <p:cNvPr id="3" name="Espace réservé du texte 2">
            <a:extLst>
              <a:ext uri="{FF2B5EF4-FFF2-40B4-BE49-F238E27FC236}">
                <a16:creationId xmlns:a16="http://schemas.microsoft.com/office/drawing/2014/main" id="{64AD5A7E-DE95-61DC-254D-03DE9A26C97B}"/>
              </a:ext>
            </a:extLst>
          </p:cNvPr>
          <p:cNvSpPr>
            <a:spLocks noGrp="1"/>
          </p:cNvSpPr>
          <p:nvPr>
            <p:ph type="body" sz="quarter" idx="14"/>
          </p:nvPr>
        </p:nvSpPr>
        <p:spPr>
          <a:xfrm>
            <a:off x="899006" y="1464734"/>
            <a:ext cx="9676630" cy="4512064"/>
          </a:xfrm>
        </p:spPr>
        <p:txBody>
          <a:bodyPr>
            <a:noAutofit/>
          </a:bodyPr>
          <a:lstStyle/>
          <a:p>
            <a:pPr marL="457200" indent="-457200" algn="just">
              <a:buFont typeface="Wingdings" panose="05000000000000000000" pitchFamily="2" charset="2"/>
              <a:buChar char="Ø"/>
            </a:pPr>
            <a:r>
              <a:rPr lang="fr-FR" dirty="0"/>
              <a:t>Des modules d’</a:t>
            </a:r>
            <a:r>
              <a:rPr lang="fr-FR" b="1" dirty="0"/>
              <a:t>autoformation</a:t>
            </a:r>
            <a:r>
              <a:rPr lang="fr-FR" dirty="0"/>
              <a:t> sur </a:t>
            </a:r>
            <a:r>
              <a:rPr lang="fr-FR" dirty="0" err="1"/>
              <a:t>Formadist</a:t>
            </a:r>
            <a:r>
              <a:rPr lang="fr-FR" dirty="0"/>
              <a:t> : </a:t>
            </a:r>
          </a:p>
          <a:p>
            <a:pPr marL="899160" algn="just">
              <a:spcAft>
                <a:spcPts val="0"/>
              </a:spcAft>
            </a:pPr>
            <a:r>
              <a:rPr lang="fr-FR" dirty="0">
                <a:solidFill>
                  <a:srgbClr val="000000"/>
                </a:solidFill>
                <a:ea typeface="MS Mincho"/>
                <a:sym typeface="Wingdings" panose="05000000000000000000" pitchFamily="2" charset="2"/>
              </a:rPr>
              <a:t>Trois </a:t>
            </a:r>
            <a:r>
              <a:rPr lang="fr-FR" dirty="0">
                <a:solidFill>
                  <a:schemeClr val="tx2"/>
                </a:solidFill>
                <a:latin typeface="+mn-lt"/>
                <a:cs typeface="+mn-cs"/>
                <a:sym typeface="Wingdings" panose="05000000000000000000" pitchFamily="2" charset="2"/>
              </a:rPr>
              <a:t>thématiques</a:t>
            </a:r>
            <a:r>
              <a:rPr lang="fr-FR" dirty="0">
                <a:solidFill>
                  <a:srgbClr val="000000"/>
                </a:solidFill>
                <a:ea typeface="MS Mincho"/>
                <a:sym typeface="Wingdings" panose="05000000000000000000" pitchFamily="2" charset="2"/>
              </a:rPr>
              <a:t> : </a:t>
            </a:r>
          </a:p>
          <a:p>
            <a:pPr marL="1242060" indent="-342900" algn="just">
              <a:spcBef>
                <a:spcPts val="0"/>
              </a:spcBef>
              <a:buFont typeface="Arial" panose="020B0604020202020204" pitchFamily="34" charset="0"/>
              <a:buChar char="•"/>
            </a:pPr>
            <a:r>
              <a:rPr lang="fr-FR" dirty="0">
                <a:solidFill>
                  <a:srgbClr val="000000"/>
                </a:solidFill>
                <a:ea typeface="MS Mincho"/>
                <a:sym typeface="Wingdings" panose="05000000000000000000" pitchFamily="2" charset="2"/>
              </a:rPr>
              <a:t>La rédaction des actes administratifs</a:t>
            </a:r>
          </a:p>
          <a:p>
            <a:pPr marL="1242060" indent="-342900" algn="just">
              <a:spcBef>
                <a:spcPts val="0"/>
              </a:spcBef>
              <a:buFont typeface="Arial" panose="020B0604020202020204" pitchFamily="34" charset="0"/>
              <a:buChar char="•"/>
            </a:pPr>
            <a:r>
              <a:rPr lang="fr-FR" dirty="0">
                <a:solidFill>
                  <a:srgbClr val="000000"/>
                </a:solidFill>
                <a:ea typeface="MS Mincho"/>
                <a:sym typeface="Wingdings" panose="05000000000000000000" pitchFamily="2" charset="2"/>
              </a:rPr>
              <a:t>Le fonctionnement et le suivi du conseil municipal</a:t>
            </a:r>
          </a:p>
          <a:p>
            <a:pPr marL="1242060" indent="-342900" algn="just">
              <a:spcBef>
                <a:spcPts val="0"/>
              </a:spcBef>
              <a:buFont typeface="Arial" panose="020B0604020202020204" pitchFamily="34" charset="0"/>
              <a:buChar char="•"/>
            </a:pPr>
            <a:r>
              <a:rPr lang="fr-FR" dirty="0">
                <a:solidFill>
                  <a:srgbClr val="000000"/>
                </a:solidFill>
                <a:ea typeface="MS Mincho"/>
                <a:sym typeface="Wingdings" panose="05000000000000000000" pitchFamily="2" charset="2"/>
              </a:rPr>
              <a:t>Les fondamentaux de l’état civil</a:t>
            </a:r>
          </a:p>
          <a:p>
            <a:pPr marL="1242060" indent="-342900" algn="just">
              <a:spcBef>
                <a:spcPts val="0"/>
              </a:spcBef>
              <a:buFont typeface="Arial" panose="020B0604020202020204" pitchFamily="34" charset="0"/>
              <a:buChar char="•"/>
            </a:pPr>
            <a:endParaRPr lang="fr-FR" dirty="0">
              <a:ea typeface="Arial" panose="020B0604020202020204" pitchFamily="34" charset="0"/>
            </a:endParaRPr>
          </a:p>
          <a:p>
            <a:pPr marL="457200" indent="-457200" algn="just">
              <a:buFont typeface="Wingdings" panose="05000000000000000000" pitchFamily="2" charset="2"/>
              <a:buChar char="Ø"/>
            </a:pPr>
            <a:r>
              <a:rPr lang="fr-FR" dirty="0"/>
              <a:t>Du </a:t>
            </a:r>
            <a:r>
              <a:rPr lang="fr-FR" b="1" dirty="0"/>
              <a:t>tutorat</a:t>
            </a:r>
            <a:r>
              <a:rPr lang="fr-FR" dirty="0"/>
              <a:t> : </a:t>
            </a:r>
          </a:p>
          <a:p>
            <a:pPr marL="792480" lvl="0" indent="-342900">
              <a:lnSpc>
                <a:spcPct val="100000"/>
              </a:lnSpc>
              <a:spcBef>
                <a:spcPts val="0"/>
              </a:spcBef>
              <a:buFont typeface="Arial" panose="020B0604020202020204" pitchFamily="34" charset="0"/>
              <a:buChar char="•"/>
            </a:pPr>
            <a:r>
              <a:rPr lang="fr-FR" dirty="0">
                <a:solidFill>
                  <a:srgbClr val="000000"/>
                </a:solidFill>
                <a:sym typeface="Wingdings" panose="05000000000000000000" pitchFamily="2" charset="2"/>
              </a:rPr>
              <a:t>Pour g</a:t>
            </a:r>
            <a:r>
              <a:rPr lang="fr-FR" dirty="0">
                <a:solidFill>
                  <a:srgbClr val="000000"/>
                </a:solidFill>
                <a:ea typeface="Times New Roman" panose="02020603050405020304" pitchFamily="18" charset="0"/>
              </a:rPr>
              <a:t>uider les stagiaires dans le déroulement de la formation </a:t>
            </a:r>
          </a:p>
          <a:p>
            <a:pPr marL="792480" lvl="0" indent="-342900">
              <a:lnSpc>
                <a:spcPct val="100000"/>
              </a:lnSpc>
              <a:spcBef>
                <a:spcPts val="0"/>
              </a:spcBef>
              <a:buFont typeface="Arial" panose="020B0604020202020204" pitchFamily="34" charset="0"/>
              <a:buChar char="•"/>
            </a:pPr>
            <a:r>
              <a:rPr lang="fr-FR" dirty="0">
                <a:solidFill>
                  <a:srgbClr val="000000"/>
                </a:solidFill>
                <a:ea typeface="Times New Roman" panose="02020603050405020304" pitchFamily="18" charset="0"/>
              </a:rPr>
              <a:t>Vérifier la réalisation des activités en autonomie </a:t>
            </a:r>
            <a:endParaRPr lang="fr-FR" dirty="0">
              <a:solidFill>
                <a:srgbClr val="000000"/>
              </a:solidFill>
              <a:ea typeface="MS Mincho"/>
            </a:endParaRPr>
          </a:p>
          <a:p>
            <a:pPr marL="792480" lvl="0" indent="-342900">
              <a:lnSpc>
                <a:spcPct val="100000"/>
              </a:lnSpc>
              <a:spcBef>
                <a:spcPts val="0"/>
              </a:spcBef>
              <a:buFont typeface="Arial" panose="020B0604020202020204" pitchFamily="34" charset="0"/>
              <a:buChar char="•"/>
            </a:pPr>
            <a:r>
              <a:rPr lang="fr-FR" dirty="0">
                <a:solidFill>
                  <a:srgbClr val="000000"/>
                </a:solidFill>
                <a:sym typeface="Wingdings" panose="05000000000000000000" pitchFamily="2" charset="2"/>
              </a:rPr>
              <a:t> </a:t>
            </a:r>
            <a:r>
              <a:rPr lang="fr-FR" dirty="0">
                <a:solidFill>
                  <a:srgbClr val="000000"/>
                </a:solidFill>
                <a:ea typeface="Times New Roman" panose="02020603050405020304" pitchFamily="18" charset="0"/>
              </a:rPr>
              <a:t>Soutenir la motivation et l’implication des stagiaires</a:t>
            </a:r>
          </a:p>
          <a:p>
            <a:pPr marL="792480" lvl="0" indent="-342900">
              <a:lnSpc>
                <a:spcPct val="100000"/>
              </a:lnSpc>
              <a:spcBef>
                <a:spcPts val="0"/>
              </a:spcBef>
              <a:buFont typeface="Arial" panose="020B0604020202020204" pitchFamily="34" charset="0"/>
              <a:buChar char="•"/>
            </a:pPr>
            <a:r>
              <a:rPr lang="fr-FR" dirty="0">
                <a:solidFill>
                  <a:srgbClr val="000000"/>
                </a:solidFill>
                <a:latin typeface="Arial" panose="020B0604020202020204" pitchFamily="34" charset="0"/>
                <a:ea typeface="Times New Roman" panose="02020603050405020304" pitchFamily="18" charset="0"/>
                <a:cs typeface="Arial" panose="020B0604020202020204" pitchFamily="34" charset="0"/>
              </a:rPr>
              <a:t>Fournir un soutien technique</a:t>
            </a:r>
          </a:p>
          <a:p>
            <a:pPr marL="792480" lvl="0" indent="-342900">
              <a:lnSpc>
                <a:spcPct val="100000"/>
              </a:lnSpc>
              <a:spcBef>
                <a:spcPts val="0"/>
              </a:spcBef>
              <a:buFont typeface="Arial" panose="020B0604020202020204" pitchFamily="34" charset="0"/>
              <a:buChar char="•"/>
            </a:pPr>
            <a:r>
              <a:rPr lang="fr-FR" dirty="0">
                <a:solidFill>
                  <a:srgbClr val="000000"/>
                </a:solidFill>
                <a:latin typeface="Arial" panose="020B0604020202020204" pitchFamily="34" charset="0"/>
                <a:ea typeface="MS Mincho"/>
                <a:cs typeface="Arial" panose="020B0604020202020204" pitchFamily="34" charset="0"/>
              </a:rPr>
              <a:t>Recueillir les premières pratiques de SGM</a:t>
            </a:r>
          </a:p>
          <a:p>
            <a:pPr marL="792480" lvl="0" indent="-342900">
              <a:lnSpc>
                <a:spcPct val="100000"/>
              </a:lnSpc>
              <a:spcBef>
                <a:spcPts val="0"/>
              </a:spcBef>
              <a:buFont typeface="Arial" panose="020B0604020202020204" pitchFamily="34" charset="0"/>
              <a:buChar char="•"/>
            </a:pPr>
            <a:r>
              <a:rPr lang="fr-FR" dirty="0">
                <a:solidFill>
                  <a:srgbClr val="000000"/>
                </a:solidFill>
                <a:latin typeface="Arial" panose="020B0604020202020204" pitchFamily="34" charset="0"/>
                <a:ea typeface="Times New Roman" panose="02020603050405020304" pitchFamily="18" charset="0"/>
                <a:cs typeface="Arial" panose="020B0604020202020204" pitchFamily="34" charset="0"/>
              </a:rPr>
              <a:t>Clôturer la formation</a:t>
            </a:r>
            <a:r>
              <a:rPr lang="fr-FR"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fr-FR" dirty="0"/>
          </a:p>
        </p:txBody>
      </p:sp>
      <p:sp>
        <p:nvSpPr>
          <p:cNvPr id="4" name="Espace réservé du texte 1">
            <a:extLst>
              <a:ext uri="{FF2B5EF4-FFF2-40B4-BE49-F238E27FC236}">
                <a16:creationId xmlns:a16="http://schemas.microsoft.com/office/drawing/2014/main" id="{E546B58F-160C-67A4-FB7E-BC663951EFF9}"/>
              </a:ext>
            </a:extLst>
          </p:cNvPr>
          <p:cNvSpPr txBox="1">
            <a:spLocks/>
          </p:cNvSpPr>
          <p:nvPr/>
        </p:nvSpPr>
        <p:spPr>
          <a:xfrm>
            <a:off x="442913" y="296863"/>
            <a:ext cx="8169242" cy="515937"/>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Formation de professionnalisation au 1</a:t>
            </a:r>
            <a:r>
              <a:rPr lang="fr-FR" baseline="30000" dirty="0"/>
              <a:t>er</a:t>
            </a:r>
            <a:r>
              <a:rPr lang="fr-FR" dirty="0"/>
              <a:t> emploi</a:t>
            </a:r>
          </a:p>
        </p:txBody>
      </p:sp>
    </p:spTree>
    <p:extLst>
      <p:ext uri="{BB962C8B-B14F-4D97-AF65-F5344CB8AC3E}">
        <p14:creationId xmlns:p14="http://schemas.microsoft.com/office/powerpoint/2010/main" val="4051092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99300" y="54337"/>
            <a:ext cx="9804399" cy="685800"/>
          </a:xfrm>
        </p:spPr>
        <p:txBody>
          <a:bodyPr/>
          <a:lstStyle/>
          <a:p>
            <a:r>
              <a:rPr lang="fr-FR" sz="2600" b="1" kern="1200" dirty="0">
                <a:solidFill>
                  <a:srgbClr val="050088"/>
                </a:solidFill>
                <a:latin typeface="Arial" panose="020B0604020202020204" pitchFamily="34" charset="0"/>
                <a:ea typeface="+mn-ea"/>
                <a:cs typeface="Arial" panose="020B0604020202020204" pitchFamily="34" charset="0"/>
              </a:rPr>
              <a:t>L’offre de formation Citoyenneté en 2026</a:t>
            </a:r>
          </a:p>
        </p:txBody>
      </p:sp>
      <p:sp>
        <p:nvSpPr>
          <p:cNvPr id="18" name="Espace réservé du contenu 17"/>
          <p:cNvSpPr>
            <a:spLocks noGrp="1"/>
          </p:cNvSpPr>
          <p:nvPr>
            <p:ph idx="1"/>
          </p:nvPr>
        </p:nvSpPr>
        <p:spPr>
          <a:xfrm>
            <a:off x="1047751" y="727303"/>
            <a:ext cx="10972800" cy="292388"/>
          </a:xfrm>
        </p:spPr>
        <p:txBody>
          <a:bodyPr/>
          <a:lstStyle/>
          <a:p>
            <a:r>
              <a:rPr lang="fr-FR" sz="1900" kern="1200" dirty="0">
                <a:solidFill>
                  <a:srgbClr val="FB6A70"/>
                </a:solidFill>
              </a:rPr>
              <a:t>Les fondamentaux</a:t>
            </a:r>
          </a:p>
        </p:txBody>
      </p:sp>
      <p:sp>
        <p:nvSpPr>
          <p:cNvPr id="25" name="Espace réservé du texte 2"/>
          <p:cNvSpPr txBox="1">
            <a:spLocks/>
          </p:cNvSpPr>
          <p:nvPr/>
        </p:nvSpPr>
        <p:spPr>
          <a:xfrm>
            <a:off x="999300" y="1160842"/>
            <a:ext cx="9118599" cy="2930296"/>
          </a:xfrm>
          <a:prstGeom prst="rect">
            <a:avLst/>
          </a:prstGeom>
        </p:spPr>
        <p:txBody>
          <a:bodyPr vert="horz" lIns="91440" tIns="45720" rIns="91440" bIns="45720" rtlCol="0">
            <a:normAutofit fontScale="85000" lnSpcReduction="10000"/>
          </a:bodyPr>
          <a:lstStyle>
            <a:lvl1pPr marL="0">
              <a:defRPr sz="2000">
                <a:solidFill>
                  <a:srgbClr val="1770A2"/>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defRPr/>
            </a:pPr>
            <a:r>
              <a:rPr lang="fr-FR" sz="1800" b="1" dirty="0">
                <a:solidFill>
                  <a:schemeClr val="tx1"/>
                </a:solidFill>
                <a:latin typeface="+mj-lt"/>
              </a:rPr>
              <a:t>É</a:t>
            </a:r>
            <a:r>
              <a:rPr kumimoji="0" lang="fr-FR" sz="1800" b="1" i="0" u="none" strike="noStrike" kern="1200" cap="none" spc="0" normalizeH="0" baseline="0" noProof="0" dirty="0">
                <a:ln>
                  <a:noFill/>
                </a:ln>
                <a:solidFill>
                  <a:schemeClr val="tx1"/>
                </a:solidFill>
                <a:effectLst/>
                <a:uLnTx/>
                <a:uFillTx/>
                <a:latin typeface="+mj-lt"/>
                <a:ea typeface="+mn-ea"/>
                <a:cs typeface="+mn-cs"/>
              </a:rPr>
              <a:t>tat civil : </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800" b="0" i="0" u="none" strike="noStrike" kern="1200" cap="none" spc="0" normalizeH="0" baseline="0" noProof="0" dirty="0">
                <a:ln>
                  <a:noFill/>
                </a:ln>
                <a:solidFill>
                  <a:schemeClr val="tx1"/>
                </a:solidFill>
                <a:effectLst/>
                <a:uLnTx/>
                <a:uFillTx/>
                <a:latin typeface="+mj-lt"/>
                <a:ea typeface="+mn-ea"/>
                <a:cs typeface="+mn-cs"/>
              </a:rPr>
              <a:t>Les fondamentaux de l’état civil : en théorie (DADET ou SXFEF) </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800" b="0" i="0" u="none" strike="noStrike" kern="1200" cap="none" spc="0" normalizeH="0" baseline="0" noProof="0" dirty="0">
                <a:ln>
                  <a:noFill/>
                </a:ln>
                <a:solidFill>
                  <a:schemeClr val="tx1"/>
                </a:solidFill>
                <a:effectLst/>
                <a:uLnTx/>
                <a:uFillTx/>
                <a:latin typeface="+mj-lt"/>
                <a:ea typeface="+mn-ea"/>
                <a:cs typeface="+mn-cs"/>
              </a:rPr>
              <a:t>Les fondamentaux de l’état civil :  en pratique (SXXEP)</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800" b="0" i="0" u="none" strike="noStrike" kern="1200" cap="none" spc="0" normalizeH="0" baseline="0" noProof="0" dirty="0">
                <a:ln>
                  <a:noFill/>
                </a:ln>
                <a:solidFill>
                  <a:schemeClr val="tx1"/>
                </a:solidFill>
                <a:effectLst/>
                <a:uLnTx/>
                <a:uFillTx/>
                <a:latin typeface="+mj-lt"/>
                <a:ea typeface="+mn-ea"/>
                <a:cs typeface="+mn-cs"/>
              </a:rPr>
              <a:t>Les règles de base pour la tenue des registres et la rédaction des actes d’état civil (EC103)</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800" b="0" i="0" u="none" strike="noStrike" kern="1200" cap="none" spc="0" normalizeH="0" baseline="0" noProof="0" dirty="0">
                <a:ln>
                  <a:noFill/>
                </a:ln>
                <a:solidFill>
                  <a:schemeClr val="tx1"/>
                </a:solidFill>
                <a:effectLst/>
                <a:uLnTx/>
                <a:uFillTx/>
                <a:latin typeface="+mj-lt"/>
                <a:ea typeface="+mn-ea"/>
                <a:cs typeface="+mn-cs"/>
              </a:rPr>
              <a:t>Les actes : décès (SXACU), mariage (SXMAU)</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800" b="0" i="0" u="none" strike="noStrike" kern="1200" cap="none" spc="0" normalizeH="0" baseline="0" noProof="0" dirty="0">
                <a:ln>
                  <a:noFill/>
                </a:ln>
                <a:solidFill>
                  <a:schemeClr val="tx1"/>
                </a:solidFill>
                <a:effectLst/>
                <a:uLnTx/>
                <a:uFillTx/>
                <a:latin typeface="+mj-lt"/>
                <a:ea typeface="+mn-ea"/>
                <a:cs typeface="+mn-cs"/>
              </a:rPr>
              <a:t>Le nom de famille et le prénom (SXNOM), la filiation et le nom de famille (SXION)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chemeClr val="tx1"/>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tx1"/>
                </a:solidFill>
                <a:effectLst/>
                <a:uLnTx/>
                <a:uFillTx/>
                <a:latin typeface="+mj-lt"/>
                <a:ea typeface="+mn-ea"/>
                <a:cs typeface="+mn-cs"/>
              </a:rPr>
              <a:t>Initiation à la détection des faux documents (SXDFD)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chemeClr val="tx1"/>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tx1"/>
                </a:solidFill>
                <a:effectLst/>
                <a:uLnTx/>
                <a:uFillTx/>
                <a:latin typeface="+mj-lt"/>
                <a:ea typeface="+mn-ea"/>
                <a:cs typeface="+mn-cs"/>
              </a:rPr>
              <a:t>Funéraire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tx1"/>
                </a:solidFill>
                <a:effectLst/>
                <a:uLnTx/>
                <a:uFillTx/>
                <a:latin typeface="+mj-lt"/>
                <a:ea typeface="+mn-ea"/>
                <a:cs typeface="+mn-cs"/>
              </a:rPr>
              <a:t>L’organisation et la gestion du cimetière (DADRA ou SXOGD)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tx1"/>
                </a:solidFill>
                <a:effectLst/>
                <a:uLnTx/>
                <a:uFillTx/>
                <a:latin typeface="+mj-lt"/>
                <a:ea typeface="+mn-ea"/>
                <a:cs typeface="+mn-cs"/>
              </a:rPr>
              <a:t>Le régime juridique des concessions funéraires (C1C3J)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tx1"/>
                </a:solidFill>
                <a:effectLst/>
                <a:uLnTx/>
                <a:uFillTx/>
                <a:latin typeface="+mj-lt"/>
                <a:ea typeface="+mn-ea"/>
                <a:cs typeface="+mn-cs"/>
              </a:rPr>
              <a:t>La rédaction d’un règlement de cimetière et de site cinéraire (C1C26)</a:t>
            </a:r>
            <a:endParaRPr kumimoji="0" lang="fr-FR" sz="2000" b="0" i="0" u="none" strike="noStrike" kern="0" cap="none" spc="0" normalizeH="0" baseline="0" noProof="0" dirty="0">
              <a:ln>
                <a:noFill/>
              </a:ln>
              <a:solidFill>
                <a:schemeClr val="tx1"/>
              </a:solidFill>
              <a:effectLst/>
              <a:uLnTx/>
              <a:uFillTx/>
              <a:latin typeface="+mj-lt"/>
              <a:ea typeface="+mn-ea"/>
              <a:cs typeface="+mn-cs"/>
            </a:endParaRPr>
          </a:p>
        </p:txBody>
      </p:sp>
      <p:sp>
        <p:nvSpPr>
          <p:cNvPr id="7" name="Espace réservé du contenu 17"/>
          <p:cNvSpPr txBox="1">
            <a:spLocks/>
          </p:cNvSpPr>
          <p:nvPr/>
        </p:nvSpPr>
        <p:spPr>
          <a:xfrm>
            <a:off x="1047751" y="4046424"/>
            <a:ext cx="10972800" cy="292388"/>
          </a:xfrm>
          <a:prstGeom prst="rect">
            <a:avLst/>
          </a:prstGeom>
        </p:spPr>
        <p:txBody>
          <a:bodyPr wrap="square" lIns="0" tIns="0" rIns="0" bIns="0">
            <a:spAutoFit/>
          </a:bodyPr>
          <a:lstStyle>
            <a:lvl1pPr marL="0">
              <a:defRPr sz="2000">
                <a:solidFill>
                  <a:srgbClr val="1770A2"/>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900" dirty="0">
                <a:solidFill>
                  <a:srgbClr val="FB6A70"/>
                </a:solidFill>
              </a:rPr>
              <a:t>Les webinaires d’actualité</a:t>
            </a:r>
          </a:p>
        </p:txBody>
      </p:sp>
      <p:sp>
        <p:nvSpPr>
          <p:cNvPr id="8" name="Espace réservé du texte 2"/>
          <p:cNvSpPr txBox="1">
            <a:spLocks/>
          </p:cNvSpPr>
          <p:nvPr/>
        </p:nvSpPr>
        <p:spPr>
          <a:xfrm>
            <a:off x="2971800" y="4566180"/>
            <a:ext cx="8407401" cy="793720"/>
          </a:xfrm>
          <a:prstGeom prst="rect">
            <a:avLst/>
          </a:prstGeom>
        </p:spPr>
        <p:txBody>
          <a:bodyPr vert="horz" lIns="91440" tIns="45720" rIns="91440" bIns="45720" rtlCol="0">
            <a:normAutofit/>
          </a:bodyPr>
          <a:lstStyle>
            <a:lvl1pPr marL="0">
              <a:defRPr sz="2000">
                <a:solidFill>
                  <a:srgbClr val="1770A2"/>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500" b="1" i="0" u="none" strike="noStrike" kern="1200" cap="none" spc="0" normalizeH="0" baseline="0" noProof="0" dirty="0">
                <a:ln>
                  <a:noFill/>
                </a:ln>
                <a:solidFill>
                  <a:schemeClr val="tx1"/>
                </a:solidFill>
                <a:effectLst/>
                <a:uLnTx/>
                <a:uFillTx/>
                <a:latin typeface="+mj-lt"/>
                <a:ea typeface="+mn-ea"/>
                <a:cs typeface="+mn-cs"/>
              </a:rPr>
              <a:t>Temps d’actualité des </a:t>
            </a:r>
            <a:r>
              <a:rPr lang="fr-FR" sz="1500" b="1" dirty="0">
                <a:solidFill>
                  <a:schemeClr val="tx1"/>
                </a:solidFill>
                <a:latin typeface="+mj-lt"/>
              </a:rPr>
              <a:t>s</a:t>
            </a:r>
            <a:r>
              <a:rPr kumimoji="0" lang="fr-FR" sz="1500" b="1" i="0" u="none" strike="noStrike" kern="1200" cap="none" spc="0" normalizeH="0" baseline="0" noProof="0" dirty="0" err="1">
                <a:ln>
                  <a:noFill/>
                </a:ln>
                <a:solidFill>
                  <a:schemeClr val="tx1"/>
                </a:solidFill>
                <a:effectLst/>
                <a:uLnTx/>
                <a:uFillTx/>
                <a:latin typeface="+mj-lt"/>
                <a:ea typeface="+mn-ea"/>
                <a:cs typeface="+mn-cs"/>
              </a:rPr>
              <a:t>ecrétaires</a:t>
            </a:r>
            <a:r>
              <a:rPr kumimoji="0" lang="fr-FR" sz="1500" b="1" i="0" u="none" strike="noStrike" kern="1200" cap="none" spc="0" normalizeH="0" baseline="0" noProof="0" dirty="0">
                <a:ln>
                  <a:noFill/>
                </a:ln>
                <a:solidFill>
                  <a:schemeClr val="tx1"/>
                </a:solidFill>
                <a:effectLst/>
                <a:uLnTx/>
                <a:uFillTx/>
                <a:latin typeface="+mj-lt"/>
                <a:ea typeface="+mn-ea"/>
                <a:cs typeface="+mn-cs"/>
              </a:rPr>
              <a:t> généraux de mairie </a:t>
            </a:r>
            <a:r>
              <a:rPr kumimoji="0" lang="fr-FR" sz="1500" b="0" i="0" u="none" strike="noStrike" kern="1200" cap="none" spc="0" normalizeH="0" baseline="0" noProof="0" dirty="0">
                <a:ln>
                  <a:noFill/>
                </a:ln>
                <a:solidFill>
                  <a:schemeClr val="tx1"/>
                </a:solidFill>
                <a:effectLst/>
                <a:uLnTx/>
                <a:uFillTx/>
                <a:latin typeface="+mj-lt"/>
                <a:ea typeface="+mn-ea"/>
                <a:cs typeface="+mn-cs"/>
              </a:rPr>
              <a:t>(TAMSM) 1 jeudi par mois, 2h matin ou après-midi : webinaire mensuel consacré aux évolutions réglementaires</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500" b="1" i="0" u="none" strike="noStrike" kern="1200" cap="none" spc="0" normalizeH="0" baseline="0" noProof="0" dirty="0">
                <a:ln>
                  <a:noFill/>
                </a:ln>
                <a:solidFill>
                  <a:schemeClr val="tx1"/>
                </a:solidFill>
                <a:effectLst/>
                <a:uLnTx/>
                <a:uFillTx/>
                <a:latin typeface="+mj-lt"/>
                <a:ea typeface="+mn-ea"/>
                <a:cs typeface="+mn-cs"/>
              </a:rPr>
              <a:t>13:30 Citoyenneté : </a:t>
            </a:r>
            <a:r>
              <a:rPr kumimoji="0" lang="fr-FR" sz="1500" b="0" i="0" u="none" strike="noStrike" kern="1200" cap="none" spc="0" normalizeH="0" baseline="0" noProof="0" dirty="0">
                <a:ln>
                  <a:noFill/>
                </a:ln>
                <a:solidFill>
                  <a:schemeClr val="tx1"/>
                </a:solidFill>
                <a:effectLst/>
                <a:uLnTx/>
                <a:uFillTx/>
                <a:latin typeface="+mj-lt"/>
                <a:ea typeface="+mn-ea"/>
                <a:cs typeface="+mn-cs"/>
              </a:rPr>
              <a:t>webinaire thématique mensuel consacré à l’actualité</a:t>
            </a:r>
            <a:endParaRPr kumimoji="0" lang="fr-FR" sz="1700" b="0" i="0" u="none" strike="noStrike" kern="1200" cap="none" spc="0" normalizeH="0" baseline="0" noProof="0" dirty="0">
              <a:ln>
                <a:noFill/>
              </a:ln>
              <a:solidFill>
                <a:schemeClr val="tx1"/>
              </a:solidFill>
              <a:effectLst/>
              <a:uLnTx/>
              <a:uFillTx/>
              <a:latin typeface="+mj-lt"/>
              <a:ea typeface="+mn-ea"/>
              <a:cs typeface="+mn-cs"/>
            </a:endParaRPr>
          </a:p>
        </p:txBody>
      </p:sp>
      <p:pic>
        <p:nvPicPr>
          <p:cNvPr id="4" name="Image 3" descr="Une image contenant boîte&#10;&#10;Le contenu généré par l’IA peut être incorrect.">
            <a:extLst>
              <a:ext uri="{FF2B5EF4-FFF2-40B4-BE49-F238E27FC236}">
                <a16:creationId xmlns:a16="http://schemas.microsoft.com/office/drawing/2014/main" id="{84E3C114-9E79-8591-A66B-2571B8F96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96111">
            <a:off x="1587248" y="4490670"/>
            <a:ext cx="1288894" cy="944739"/>
          </a:xfrm>
          <a:prstGeom prst="rect">
            <a:avLst/>
          </a:prstGeom>
        </p:spPr>
      </p:pic>
      <p:sp>
        <p:nvSpPr>
          <p:cNvPr id="2" name="Espace réservé du contenu 17">
            <a:extLst>
              <a:ext uri="{FF2B5EF4-FFF2-40B4-BE49-F238E27FC236}">
                <a16:creationId xmlns:a16="http://schemas.microsoft.com/office/drawing/2014/main" id="{F98477B7-D3C3-5D90-073B-29ABEC0BD345}"/>
              </a:ext>
            </a:extLst>
          </p:cNvPr>
          <p:cNvSpPr txBox="1">
            <a:spLocks/>
          </p:cNvSpPr>
          <p:nvPr/>
        </p:nvSpPr>
        <p:spPr>
          <a:xfrm>
            <a:off x="999300" y="5888223"/>
            <a:ext cx="10972800" cy="292388"/>
          </a:xfrm>
          <a:prstGeom prst="rect">
            <a:avLst/>
          </a:prstGeom>
        </p:spPr>
        <p:txBody>
          <a:bodyPr wrap="square" lIns="0" tIns="0" rIns="0" bIns="0">
            <a:spAutoFit/>
          </a:bodyPr>
          <a:lstStyle>
            <a:lvl1pPr marL="0">
              <a:defRPr sz="2000">
                <a:solidFill>
                  <a:srgbClr val="1770A2"/>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900" dirty="0">
                <a:solidFill>
                  <a:srgbClr val="FB6A70"/>
                </a:solidFill>
              </a:rPr>
              <a:t>Offre à distance </a:t>
            </a:r>
            <a:endParaRPr kumimoji="0" lang="fr-FR" sz="2000" b="0" i="0" u="none" strike="noStrike" kern="0" cap="none" spc="0" normalizeH="0" baseline="0" noProof="0" dirty="0">
              <a:ln>
                <a:noFill/>
              </a:ln>
              <a:solidFill>
                <a:srgbClr val="1770A2"/>
              </a:solidFill>
              <a:effectLst/>
              <a:uLnTx/>
              <a:uFillTx/>
              <a:latin typeface="Calibri"/>
              <a:ea typeface="+mn-ea"/>
              <a:cs typeface="+mn-cs"/>
            </a:endParaRPr>
          </a:p>
        </p:txBody>
      </p:sp>
      <p:sp>
        <p:nvSpPr>
          <p:cNvPr id="6" name="Espace réservé du texte 2">
            <a:extLst>
              <a:ext uri="{FF2B5EF4-FFF2-40B4-BE49-F238E27FC236}">
                <a16:creationId xmlns:a16="http://schemas.microsoft.com/office/drawing/2014/main" id="{F5AF6C95-F7AF-CE45-B40A-63BFD5E7D891}"/>
              </a:ext>
            </a:extLst>
          </p:cNvPr>
          <p:cNvSpPr txBox="1">
            <a:spLocks/>
          </p:cNvSpPr>
          <p:nvPr/>
        </p:nvSpPr>
        <p:spPr>
          <a:xfrm>
            <a:off x="2971800" y="5863412"/>
            <a:ext cx="8407401" cy="793720"/>
          </a:xfrm>
          <a:prstGeom prst="rect">
            <a:avLst/>
          </a:prstGeom>
        </p:spPr>
        <p:txBody>
          <a:bodyPr vert="horz" lIns="91440" tIns="45720" rIns="91440" bIns="45720" rtlCol="0">
            <a:normAutofit fontScale="62500" lnSpcReduction="20000"/>
          </a:bodyPr>
          <a:lstStyle>
            <a:lvl1pPr marL="0">
              <a:defRPr sz="2000">
                <a:solidFill>
                  <a:srgbClr val="1770A2"/>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700" b="1" i="0" u="none" strike="noStrike" kern="1200" cap="none" spc="0" normalizeH="0" baseline="0" noProof="0" dirty="0">
              <a:ln>
                <a:noFill/>
              </a:ln>
              <a:solidFill>
                <a:srgbClr val="1770A2"/>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2400" b="0" i="0" u="none" strike="noStrike" kern="0" cap="none" spc="0" normalizeH="0" baseline="0" noProof="0" dirty="0">
                <a:ln>
                  <a:noFill/>
                </a:ln>
                <a:solidFill>
                  <a:schemeClr val="tx1"/>
                </a:solidFill>
                <a:effectLst/>
                <a:uLnTx/>
                <a:uFillTx/>
                <a:latin typeface="+mj-lt"/>
                <a:ea typeface="+mn-ea"/>
                <a:cs typeface="+mn-cs"/>
              </a:rPr>
              <a:t>Fondamentaux de l’état civil (2 sessions par an : en mai et en novembre)</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2400" b="0" i="0" u="none" strike="noStrike" kern="0" cap="none" spc="0" normalizeH="0" baseline="0" noProof="0" dirty="0">
                <a:ln>
                  <a:noFill/>
                </a:ln>
                <a:solidFill>
                  <a:schemeClr val="tx1"/>
                </a:solidFill>
                <a:effectLst/>
                <a:uLnTx/>
                <a:uFillTx/>
                <a:latin typeface="+mj-lt"/>
                <a:ea typeface="+mn-ea"/>
                <a:cs typeface="+mn-cs"/>
              </a:rPr>
              <a:t>Laïcité dans les collectivités territoriales : principes et pratiques (plusieurs fois par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1770A2"/>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700" b="0" i="0" u="none" strike="noStrike" kern="1200" cap="none" spc="0" normalizeH="0" baseline="0" noProof="0" dirty="0">
              <a:ln>
                <a:noFill/>
              </a:ln>
              <a:solidFill>
                <a:srgbClr val="1770A2"/>
              </a:solidFill>
              <a:effectLst/>
              <a:uLnTx/>
              <a:uFillTx/>
              <a:latin typeface="Calibri"/>
              <a:ea typeface="+mn-ea"/>
              <a:cs typeface="+mn-cs"/>
            </a:endParaRPr>
          </a:p>
        </p:txBody>
      </p:sp>
      <p:sp>
        <p:nvSpPr>
          <p:cNvPr id="5" name="Espace réservé du texte 2">
            <a:extLst>
              <a:ext uri="{FF2B5EF4-FFF2-40B4-BE49-F238E27FC236}">
                <a16:creationId xmlns:a16="http://schemas.microsoft.com/office/drawing/2014/main" id="{C5D08E87-6B73-0EE7-DF3A-FE18E6116AD4}"/>
              </a:ext>
            </a:extLst>
          </p:cNvPr>
          <p:cNvSpPr txBox="1">
            <a:spLocks/>
          </p:cNvSpPr>
          <p:nvPr/>
        </p:nvSpPr>
        <p:spPr>
          <a:xfrm>
            <a:off x="1047751" y="6130697"/>
            <a:ext cx="1604818" cy="452029"/>
          </a:xfrm>
          <a:prstGeom prst="rect">
            <a:avLst/>
          </a:prstGeom>
        </p:spPr>
        <p:txBody>
          <a:bodyPr vert="horz" lIns="91440" tIns="45720" rIns="91440" bIns="45720" rtlCol="0">
            <a:normAutofit fontScale="40000" lnSpcReduction="20000"/>
          </a:bodyPr>
          <a:lstStyle>
            <a:lvl1pPr marL="0">
              <a:defRPr sz="2000">
                <a:solidFill>
                  <a:srgbClr val="1770A2"/>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defRPr/>
            </a:pPr>
            <a:r>
              <a:rPr lang="fr-FR" sz="3500" dirty="0">
                <a:hlinkClick r:id="rId4"/>
              </a:rPr>
              <a:t>www.fun-mooc.fr</a:t>
            </a:r>
            <a:r>
              <a:rPr lang="fr-FR" sz="3500" dirty="0"/>
              <a:t> </a:t>
            </a:r>
            <a:endParaRPr kumimoji="0" lang="fr-FR" sz="2900" b="0" i="0" u="none" strike="noStrike" kern="0" cap="none" spc="0" normalizeH="0" baseline="0" noProof="0" dirty="0">
              <a:ln>
                <a:noFill/>
              </a:ln>
              <a:solidFill>
                <a:schemeClr val="tx1"/>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1770A2"/>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700" b="0" i="0" u="none" strike="noStrike" kern="1200" cap="none" spc="0" normalizeH="0" baseline="0" noProof="0" dirty="0">
              <a:ln>
                <a:noFill/>
              </a:ln>
              <a:solidFill>
                <a:srgbClr val="1770A2"/>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D7DD60F-52DD-DA6A-76D4-D1E3CA9852D0}"/>
              </a:ext>
            </a:extLst>
          </p:cNvPr>
          <p:cNvSpPr/>
          <p:nvPr/>
        </p:nvSpPr>
        <p:spPr>
          <a:xfrm>
            <a:off x="11173267" y="302597"/>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
        <p:nvSpPr>
          <p:cNvPr id="12" name="Rectangle 11">
            <a:extLst>
              <a:ext uri="{FF2B5EF4-FFF2-40B4-BE49-F238E27FC236}">
                <a16:creationId xmlns:a16="http://schemas.microsoft.com/office/drawing/2014/main" id="{3CCC989A-4CE4-7661-5A2D-700C8C68ABE2}"/>
              </a:ext>
            </a:extLst>
          </p:cNvPr>
          <p:cNvSpPr/>
          <p:nvPr/>
        </p:nvSpPr>
        <p:spPr>
          <a:xfrm>
            <a:off x="10546644" y="478395"/>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Tree>
    <p:extLst>
      <p:ext uri="{BB962C8B-B14F-4D97-AF65-F5344CB8AC3E}">
        <p14:creationId xmlns:p14="http://schemas.microsoft.com/office/powerpoint/2010/main" val="2487631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4DA5E-7B10-AC7A-FF75-E215BA6D89A4}"/>
            </a:ext>
          </a:extLst>
        </p:cNvPr>
        <p:cNvGrpSpPr/>
        <p:nvPr/>
      </p:nvGrpSpPr>
      <p:grpSpPr>
        <a:xfrm>
          <a:off x="0" y="0"/>
          <a:ext cx="0" cy="0"/>
          <a:chOff x="0" y="0"/>
          <a:chExt cx="0" cy="0"/>
        </a:xfrm>
      </p:grpSpPr>
      <p:pic>
        <p:nvPicPr>
          <p:cNvPr id="11" name="Image 10" descr="Une image contenant texte, Graphique, Police, Dessin au trait&#10;&#10;Le contenu généré par l’IA peut être incorrect.">
            <a:extLst>
              <a:ext uri="{FF2B5EF4-FFF2-40B4-BE49-F238E27FC236}">
                <a16:creationId xmlns:a16="http://schemas.microsoft.com/office/drawing/2014/main" id="{872333BD-174C-9245-D6BC-334A7E1DB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978" y="506317"/>
            <a:ext cx="4948097" cy="2505364"/>
          </a:xfrm>
          <a:prstGeom prst="rect">
            <a:avLst/>
          </a:prstGeom>
        </p:spPr>
      </p:pic>
      <p:sp>
        <p:nvSpPr>
          <p:cNvPr id="18" name="Espace réservé du contenu 17">
            <a:extLst>
              <a:ext uri="{FF2B5EF4-FFF2-40B4-BE49-F238E27FC236}">
                <a16:creationId xmlns:a16="http://schemas.microsoft.com/office/drawing/2014/main" id="{B1C137D1-C0A8-4CC7-121C-FCCE37E5C738}"/>
              </a:ext>
            </a:extLst>
          </p:cNvPr>
          <p:cNvSpPr>
            <a:spLocks noGrp="1"/>
          </p:cNvSpPr>
          <p:nvPr>
            <p:ph idx="1"/>
          </p:nvPr>
        </p:nvSpPr>
        <p:spPr>
          <a:xfrm>
            <a:off x="872785" y="4673247"/>
            <a:ext cx="4314481" cy="276999"/>
          </a:xfrm>
        </p:spPr>
        <p:txBody>
          <a:bodyPr/>
          <a:lstStyle/>
          <a:p>
            <a:r>
              <a:rPr lang="fr-FR" sz="1800" dirty="0">
                <a:hlinkClick r:id="rId3"/>
              </a:rPr>
              <a:t>https://www.cnfpt.fr/municipales2026</a:t>
            </a:r>
            <a:r>
              <a:rPr lang="fr-FR" sz="1800" dirty="0"/>
              <a:t> </a:t>
            </a:r>
          </a:p>
        </p:txBody>
      </p:sp>
      <p:sp>
        <p:nvSpPr>
          <p:cNvPr id="5" name="Espace réservé du contenu 17">
            <a:extLst>
              <a:ext uri="{FF2B5EF4-FFF2-40B4-BE49-F238E27FC236}">
                <a16:creationId xmlns:a16="http://schemas.microsoft.com/office/drawing/2014/main" id="{A21930D1-DD70-FDD1-5A9D-89F2E940D1F9}"/>
              </a:ext>
            </a:extLst>
          </p:cNvPr>
          <p:cNvSpPr txBox="1">
            <a:spLocks/>
          </p:cNvSpPr>
          <p:nvPr/>
        </p:nvSpPr>
        <p:spPr>
          <a:xfrm>
            <a:off x="6397104" y="681430"/>
            <a:ext cx="4654903" cy="307777"/>
          </a:xfrm>
          <a:prstGeom prst="rect">
            <a:avLst/>
          </a:prstGeom>
        </p:spPr>
        <p:txBody>
          <a:bodyPr wrap="square" lIns="0" tIns="0" rIns="0" bIns="0">
            <a:spAutoFit/>
          </a:bodyPr>
          <a:lstStyle>
            <a:lvl1pPr marL="0">
              <a:defRPr sz="2000">
                <a:solidFill>
                  <a:srgbClr val="1770A2"/>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1770A2"/>
                </a:solidFill>
                <a:effectLst/>
                <a:uLnTx/>
                <a:uFillTx/>
                <a:latin typeface="Calibri"/>
                <a:ea typeface="+mn-ea"/>
                <a:cs typeface="+mn-cs"/>
              </a:rPr>
              <a:t>Une Offre en 3 temps</a:t>
            </a:r>
          </a:p>
        </p:txBody>
      </p:sp>
      <p:pic>
        <p:nvPicPr>
          <p:cNvPr id="13" name="Image 12">
            <a:extLst>
              <a:ext uri="{FF2B5EF4-FFF2-40B4-BE49-F238E27FC236}">
                <a16:creationId xmlns:a16="http://schemas.microsoft.com/office/drawing/2014/main" id="{C9585E52-BA1B-E6AF-3729-5C71664C2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978" y="4203016"/>
            <a:ext cx="5058481" cy="314369"/>
          </a:xfrm>
          <a:prstGeom prst="rect">
            <a:avLst/>
          </a:prstGeom>
        </p:spPr>
      </p:pic>
      <p:pic>
        <p:nvPicPr>
          <p:cNvPr id="15" name="Image 14" descr="Une image contenant motif, carré, pixel, conception&#10;&#10;Le contenu généré par l’IA peut être incorrect.">
            <a:extLst>
              <a:ext uri="{FF2B5EF4-FFF2-40B4-BE49-F238E27FC236}">
                <a16:creationId xmlns:a16="http://schemas.microsoft.com/office/drawing/2014/main" id="{67397C1A-967E-D3D2-1348-81D5BB0C56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3641" y="5182425"/>
            <a:ext cx="1122762" cy="1052589"/>
          </a:xfrm>
          <a:prstGeom prst="rect">
            <a:avLst/>
          </a:prstGeom>
        </p:spPr>
      </p:pic>
      <p:pic>
        <p:nvPicPr>
          <p:cNvPr id="17" name="Image 16" descr="Une image contenant texte, capture d’écran, Police, logo&#10;&#10;Le contenu généré par l’IA peut être incorrect.">
            <a:extLst>
              <a:ext uri="{FF2B5EF4-FFF2-40B4-BE49-F238E27FC236}">
                <a16:creationId xmlns:a16="http://schemas.microsoft.com/office/drawing/2014/main" id="{ED0A10A5-63E3-385C-F554-8A773DF76F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7927" y="1261854"/>
            <a:ext cx="4654903" cy="1113097"/>
          </a:xfrm>
          <a:prstGeom prst="rect">
            <a:avLst/>
          </a:prstGeom>
        </p:spPr>
      </p:pic>
      <p:sp>
        <p:nvSpPr>
          <p:cNvPr id="19" name="Espace réservé du contenu 17">
            <a:extLst>
              <a:ext uri="{FF2B5EF4-FFF2-40B4-BE49-F238E27FC236}">
                <a16:creationId xmlns:a16="http://schemas.microsoft.com/office/drawing/2014/main" id="{B3370EBF-C5DE-CF27-1736-FB65636539D8}"/>
              </a:ext>
            </a:extLst>
          </p:cNvPr>
          <p:cNvSpPr txBox="1">
            <a:spLocks/>
          </p:cNvSpPr>
          <p:nvPr/>
        </p:nvSpPr>
        <p:spPr>
          <a:xfrm>
            <a:off x="6397104" y="2625757"/>
            <a:ext cx="4654903" cy="307777"/>
          </a:xfrm>
          <a:prstGeom prst="rect">
            <a:avLst/>
          </a:prstGeom>
        </p:spPr>
        <p:txBody>
          <a:bodyPr wrap="square" lIns="0" tIns="0" rIns="0" bIns="0">
            <a:spAutoFit/>
          </a:bodyPr>
          <a:lstStyle>
            <a:lvl1pPr marL="0">
              <a:defRPr sz="2000">
                <a:solidFill>
                  <a:srgbClr val="1770A2"/>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1770A2"/>
                </a:solidFill>
                <a:effectLst/>
                <a:uLnTx/>
                <a:uFillTx/>
                <a:latin typeface="Calibri"/>
                <a:ea typeface="+mn-ea"/>
                <a:cs typeface="+mn-cs"/>
              </a:rPr>
              <a:t>Et une boîte à outils dédiés</a:t>
            </a:r>
          </a:p>
        </p:txBody>
      </p:sp>
      <p:pic>
        <p:nvPicPr>
          <p:cNvPr id="21" name="Image 20" descr="Une image contenant texte, capture d’écran, Police, Marque&#10;&#10;Le contenu généré par l’IA peut être incorrect.">
            <a:extLst>
              <a:ext uri="{FF2B5EF4-FFF2-40B4-BE49-F238E27FC236}">
                <a16:creationId xmlns:a16="http://schemas.microsoft.com/office/drawing/2014/main" id="{95CCD3F3-C444-7DC7-CEDE-67636F2605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87927" y="3214022"/>
            <a:ext cx="4777066" cy="908037"/>
          </a:xfrm>
          <a:prstGeom prst="rect">
            <a:avLst/>
          </a:prstGeom>
        </p:spPr>
      </p:pic>
      <p:pic>
        <p:nvPicPr>
          <p:cNvPr id="26" name="Image 25" descr="Une image contenant texte, Police, logo, capture d’écran&#10;&#10;Le contenu généré par l’IA peut être incorrect.">
            <a:extLst>
              <a:ext uri="{FF2B5EF4-FFF2-40B4-BE49-F238E27FC236}">
                <a16:creationId xmlns:a16="http://schemas.microsoft.com/office/drawing/2014/main" id="{582A9EC8-8EB4-4D07-FA76-B61327E518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12617" y="5943551"/>
            <a:ext cx="1564577" cy="606218"/>
          </a:xfrm>
          <a:prstGeom prst="rect">
            <a:avLst/>
          </a:prstGeom>
        </p:spPr>
      </p:pic>
      <p:sp>
        <p:nvSpPr>
          <p:cNvPr id="27" name="Espace réservé du contenu 17">
            <a:extLst>
              <a:ext uri="{FF2B5EF4-FFF2-40B4-BE49-F238E27FC236}">
                <a16:creationId xmlns:a16="http://schemas.microsoft.com/office/drawing/2014/main" id="{1DFF88C8-D30D-BF59-EA11-ACC47818B0BB}"/>
              </a:ext>
            </a:extLst>
          </p:cNvPr>
          <p:cNvSpPr txBox="1">
            <a:spLocks/>
          </p:cNvSpPr>
          <p:nvPr/>
        </p:nvSpPr>
        <p:spPr>
          <a:xfrm>
            <a:off x="3879272" y="6182406"/>
            <a:ext cx="6052977" cy="338554"/>
          </a:xfrm>
          <a:prstGeom prst="rect">
            <a:avLst/>
          </a:prstGeom>
        </p:spPr>
        <p:txBody>
          <a:bodyPr wrap="square" lIns="0" tIns="0" rIns="0" bIns="0">
            <a:spAutoFit/>
          </a:bodyPr>
          <a:lstStyle>
            <a:lvl1pPr marL="0">
              <a:defRPr sz="2000">
                <a:solidFill>
                  <a:srgbClr val="1770A2"/>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chemeClr val="tx1"/>
                </a:solidFill>
                <a:effectLst/>
                <a:uLnTx/>
                <a:uFillTx/>
                <a:latin typeface="Calibri"/>
                <a:ea typeface="+mn-ea"/>
                <a:cs typeface="+mn-cs"/>
              </a:rPr>
              <a:t>Une offre proposée en partenariat avec l'Association des maires de France et des présidents d'intercommunalité et la Commission nationale des comptes de campagne et des financements politiques</a:t>
            </a:r>
            <a:endParaRPr kumimoji="0" lang="fr-FR" sz="1100" b="0" i="0" u="none" strike="noStrike" kern="0" cap="none" spc="0" normalizeH="0" baseline="0" noProof="0" dirty="0">
              <a:ln>
                <a:noFill/>
              </a:ln>
              <a:solidFill>
                <a:schemeClr val="tx1"/>
              </a:solidFill>
              <a:effectLst/>
              <a:uLnTx/>
              <a:uFillTx/>
              <a:latin typeface="Calibri"/>
              <a:ea typeface="+mn-ea"/>
              <a:cs typeface="+mn-cs"/>
            </a:endParaRPr>
          </a:p>
        </p:txBody>
      </p:sp>
      <p:sp>
        <p:nvSpPr>
          <p:cNvPr id="2" name="Ellipse 1">
            <a:hlinkClick r:id="rId9"/>
            <a:extLst>
              <a:ext uri="{FF2B5EF4-FFF2-40B4-BE49-F238E27FC236}">
                <a16:creationId xmlns:a16="http://schemas.microsoft.com/office/drawing/2014/main" id="{E07B84EF-F003-8160-24AF-1F685EF7DEC2}"/>
              </a:ext>
            </a:extLst>
          </p:cNvPr>
          <p:cNvSpPr/>
          <p:nvPr/>
        </p:nvSpPr>
        <p:spPr>
          <a:xfrm>
            <a:off x="7216265" y="4241317"/>
            <a:ext cx="847883" cy="338554"/>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Lien </a:t>
            </a:r>
          </a:p>
        </p:txBody>
      </p:sp>
      <p:sp>
        <p:nvSpPr>
          <p:cNvPr id="6" name="Ellipse 5">
            <a:hlinkClick r:id="rId10"/>
            <a:extLst>
              <a:ext uri="{FF2B5EF4-FFF2-40B4-BE49-F238E27FC236}">
                <a16:creationId xmlns:a16="http://schemas.microsoft.com/office/drawing/2014/main" id="{C53EBDB4-C2A0-AC6D-EA93-E973864705E7}"/>
              </a:ext>
            </a:extLst>
          </p:cNvPr>
          <p:cNvSpPr/>
          <p:nvPr/>
        </p:nvSpPr>
        <p:spPr>
          <a:xfrm>
            <a:off x="9242013" y="4241317"/>
            <a:ext cx="847882" cy="377594"/>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Lien</a:t>
            </a:r>
          </a:p>
        </p:txBody>
      </p:sp>
      <p:sp>
        <p:nvSpPr>
          <p:cNvPr id="7" name="Ellipse 6">
            <a:hlinkClick r:id="rId11"/>
            <a:extLst>
              <a:ext uri="{FF2B5EF4-FFF2-40B4-BE49-F238E27FC236}">
                <a16:creationId xmlns:a16="http://schemas.microsoft.com/office/drawing/2014/main" id="{162816BD-1D73-A183-AA24-86C1D5F9D053}"/>
              </a:ext>
            </a:extLst>
          </p:cNvPr>
          <p:cNvSpPr/>
          <p:nvPr/>
        </p:nvSpPr>
        <p:spPr>
          <a:xfrm>
            <a:off x="10446982" y="4241317"/>
            <a:ext cx="895848" cy="377594"/>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Lien</a:t>
            </a:r>
          </a:p>
        </p:txBody>
      </p:sp>
      <p:sp>
        <p:nvSpPr>
          <p:cNvPr id="3" name="Rectangle 2">
            <a:extLst>
              <a:ext uri="{FF2B5EF4-FFF2-40B4-BE49-F238E27FC236}">
                <a16:creationId xmlns:a16="http://schemas.microsoft.com/office/drawing/2014/main" id="{84792EA8-9E8E-2A68-014C-FB8F0E7F0E90}"/>
              </a:ext>
            </a:extLst>
          </p:cNvPr>
          <p:cNvSpPr/>
          <p:nvPr/>
        </p:nvSpPr>
        <p:spPr>
          <a:xfrm>
            <a:off x="11173267" y="302597"/>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
        <p:nvSpPr>
          <p:cNvPr id="4" name="Rectangle 3">
            <a:extLst>
              <a:ext uri="{FF2B5EF4-FFF2-40B4-BE49-F238E27FC236}">
                <a16:creationId xmlns:a16="http://schemas.microsoft.com/office/drawing/2014/main" id="{E24DD825-4838-6435-A8E5-5A43A461327D}"/>
              </a:ext>
            </a:extLst>
          </p:cNvPr>
          <p:cNvSpPr/>
          <p:nvPr/>
        </p:nvSpPr>
        <p:spPr>
          <a:xfrm>
            <a:off x="10546644" y="478395"/>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Tree>
    <p:extLst>
      <p:ext uri="{BB962C8B-B14F-4D97-AF65-F5344CB8AC3E}">
        <p14:creationId xmlns:p14="http://schemas.microsoft.com/office/powerpoint/2010/main" val="3737992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B65DE-9A16-6C63-8B45-F41BAC424ED0}"/>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D93FDBB3-744D-24AD-C1F7-E7E725849F1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82256" y="2"/>
            <a:ext cx="9195120" cy="6857998"/>
          </a:xfrm>
          <a:prstGeom prst="rect">
            <a:avLst/>
          </a:prstGeom>
        </p:spPr>
      </p:pic>
    </p:spTree>
    <p:extLst>
      <p:ext uri="{BB962C8B-B14F-4D97-AF65-F5344CB8AC3E}">
        <p14:creationId xmlns:p14="http://schemas.microsoft.com/office/powerpoint/2010/main" val="1342376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33017-B0C0-0508-7B93-F152215C77BC}"/>
            </a:ext>
          </a:extLst>
        </p:cNvPr>
        <p:cNvGrpSpPr/>
        <p:nvPr/>
      </p:nvGrpSpPr>
      <p:grpSpPr>
        <a:xfrm>
          <a:off x="0" y="0"/>
          <a:ext cx="0" cy="0"/>
          <a:chOff x="0" y="0"/>
          <a:chExt cx="0" cy="0"/>
        </a:xfrm>
      </p:grpSpPr>
      <p:pic>
        <p:nvPicPr>
          <p:cNvPr id="6" name="Image 5" descr="Une image contenant texte, capture d’écran, Police, nombre&#10;&#10;Le contenu généré par l’IA peut être incorrect.">
            <a:extLst>
              <a:ext uri="{FF2B5EF4-FFF2-40B4-BE49-F238E27FC236}">
                <a16:creationId xmlns:a16="http://schemas.microsoft.com/office/drawing/2014/main" id="{8E09AEA8-D7B4-BC99-DC27-1BAF09179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929" y="1101537"/>
            <a:ext cx="6407323" cy="2445227"/>
          </a:xfrm>
          <a:prstGeom prst="rect">
            <a:avLst/>
          </a:prstGeom>
        </p:spPr>
      </p:pic>
      <p:pic>
        <p:nvPicPr>
          <p:cNvPr id="12" name="Espace réservé du contenu 11" descr="Une image contenant texte, Graphique, Dessin au trait, clipart&#10;&#10;Le contenu généré par l’IA peut être incorrect.">
            <a:hlinkClick r:id="rId3"/>
            <a:extLst>
              <a:ext uri="{FF2B5EF4-FFF2-40B4-BE49-F238E27FC236}">
                <a16:creationId xmlns:a16="http://schemas.microsoft.com/office/drawing/2014/main" id="{ACCDA549-DE59-6057-03B6-FB63C711207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685800"/>
            <a:ext cx="4114800" cy="2654339"/>
          </a:xfrm>
        </p:spPr>
      </p:pic>
      <p:sp>
        <p:nvSpPr>
          <p:cNvPr id="13" name="Espace réservé du texte 2">
            <a:extLst>
              <a:ext uri="{FF2B5EF4-FFF2-40B4-BE49-F238E27FC236}">
                <a16:creationId xmlns:a16="http://schemas.microsoft.com/office/drawing/2014/main" id="{FEADCEE9-68BB-0743-A7E8-6EE9D74E7D34}"/>
              </a:ext>
            </a:extLst>
          </p:cNvPr>
          <p:cNvSpPr txBox="1">
            <a:spLocks/>
          </p:cNvSpPr>
          <p:nvPr/>
        </p:nvSpPr>
        <p:spPr>
          <a:xfrm>
            <a:off x="1080656" y="3685309"/>
            <a:ext cx="10206181" cy="2244436"/>
          </a:xfrm>
          <a:prstGeom prst="rect">
            <a:avLst/>
          </a:prstGeom>
        </p:spPr>
        <p:txBody>
          <a:bodyPr vert="horz" lIns="91440" tIns="45720" rIns="91440" bIns="45720" rtlCol="0">
            <a:normAutofit fontScale="25000" lnSpcReduction="20000"/>
          </a:bodyPr>
          <a:lstStyle>
            <a:lvl1pPr marL="0">
              <a:defRPr sz="2000">
                <a:solidFill>
                  <a:srgbClr val="1770A2"/>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3100" b="1" dirty="0"/>
              <a:t> </a:t>
            </a:r>
            <a:endParaRPr lang="fr-FR" sz="4400" dirty="0"/>
          </a:p>
          <a:p>
            <a:r>
              <a:rPr lang="fr-FR" sz="7600" dirty="0">
                <a:solidFill>
                  <a:srgbClr val="FB6A70"/>
                </a:solidFill>
              </a:rPr>
              <a:t>Des webinaires en replay et des ressources téléchargeables</a:t>
            </a:r>
            <a:r>
              <a:rPr lang="fr-FR" sz="8000" dirty="0">
                <a:solidFill>
                  <a:schemeClr val="tx2">
                    <a:lumMod val="75000"/>
                  </a:schemeClr>
                </a:solidFill>
              </a:rPr>
              <a:t> </a:t>
            </a:r>
          </a:p>
          <a:p>
            <a:endParaRPr lang="fr-FR" sz="8000" dirty="0">
              <a:solidFill>
                <a:schemeClr val="tx2">
                  <a:lumMod val="75000"/>
                </a:schemeClr>
              </a:solidFill>
            </a:endParaRPr>
          </a:p>
          <a:p>
            <a:pPr marL="857250" indent="-857250">
              <a:lnSpc>
                <a:spcPct val="120000"/>
              </a:lnSpc>
              <a:buFont typeface="Courier New" panose="02070309020205020404" pitchFamily="49" charset="0"/>
              <a:buChar char="o"/>
            </a:pPr>
            <a:r>
              <a:rPr lang="fr-FR" sz="6400" dirty="0">
                <a:solidFill>
                  <a:schemeClr val="tx1"/>
                </a:solidFill>
                <a:latin typeface="+mj-lt"/>
              </a:rPr>
              <a:t>Le mode de scrutin</a:t>
            </a:r>
          </a:p>
          <a:p>
            <a:pPr marL="857250" indent="-857250">
              <a:lnSpc>
                <a:spcPct val="120000"/>
              </a:lnSpc>
              <a:buFont typeface="Courier New" panose="02070309020205020404" pitchFamily="49" charset="0"/>
              <a:buChar char="o"/>
            </a:pPr>
            <a:r>
              <a:rPr lang="fr-FR" sz="6400" dirty="0">
                <a:solidFill>
                  <a:schemeClr val="tx1"/>
                </a:solidFill>
                <a:latin typeface="+mj-lt"/>
              </a:rPr>
              <a:t>Gestion des listes électorales et du répertoire électoral unique (REU) : les fondamentaux</a:t>
            </a:r>
          </a:p>
          <a:p>
            <a:pPr marL="857250" indent="-857250">
              <a:lnSpc>
                <a:spcPct val="120000"/>
              </a:lnSpc>
              <a:buFont typeface="Courier New" panose="02070309020205020404" pitchFamily="49" charset="0"/>
              <a:buChar char="o"/>
            </a:pPr>
            <a:r>
              <a:rPr lang="fr-FR" sz="6400" dirty="0">
                <a:solidFill>
                  <a:schemeClr val="tx1"/>
                </a:solidFill>
                <a:latin typeface="+mj-lt"/>
              </a:rPr>
              <a:t>Gestion des listes électorales et du répertoire électoral unique (REU) : les cas complexes</a:t>
            </a:r>
            <a:endParaRPr lang="fr-FR" sz="6400" i="1" dirty="0">
              <a:solidFill>
                <a:schemeClr val="tx1"/>
              </a:solidFill>
              <a:latin typeface="+mj-lt"/>
            </a:endParaRPr>
          </a:p>
          <a:p>
            <a:pPr marL="857250" indent="-857250">
              <a:lnSpc>
                <a:spcPct val="120000"/>
              </a:lnSpc>
              <a:buFont typeface="Courier New" panose="02070309020205020404" pitchFamily="49" charset="0"/>
              <a:buChar char="o"/>
            </a:pPr>
            <a:r>
              <a:rPr lang="fr-FR" sz="6400" dirty="0">
                <a:solidFill>
                  <a:schemeClr val="tx1"/>
                </a:solidFill>
                <a:latin typeface="+mj-lt"/>
              </a:rPr>
              <a:t>Le répertoire électoral unique : autoformation</a:t>
            </a:r>
            <a:r>
              <a:rPr lang="fr-FR" sz="4400" dirty="0">
                <a:solidFill>
                  <a:schemeClr val="tx1"/>
                </a:solidFill>
                <a:latin typeface="+mj-lt"/>
              </a:rPr>
              <a:t> </a:t>
            </a:r>
            <a:endParaRPr lang="fr-FR" sz="4800" dirty="0"/>
          </a:p>
        </p:txBody>
      </p:sp>
      <p:sp>
        <p:nvSpPr>
          <p:cNvPr id="2" name="Rectangle 1">
            <a:extLst>
              <a:ext uri="{FF2B5EF4-FFF2-40B4-BE49-F238E27FC236}">
                <a16:creationId xmlns:a16="http://schemas.microsoft.com/office/drawing/2014/main" id="{83A1E46E-0FC7-C364-7CB9-F716C4C65161}"/>
              </a:ext>
            </a:extLst>
          </p:cNvPr>
          <p:cNvSpPr/>
          <p:nvPr/>
        </p:nvSpPr>
        <p:spPr>
          <a:xfrm>
            <a:off x="11173267" y="302597"/>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
        <p:nvSpPr>
          <p:cNvPr id="3" name="Rectangle 2">
            <a:extLst>
              <a:ext uri="{FF2B5EF4-FFF2-40B4-BE49-F238E27FC236}">
                <a16:creationId xmlns:a16="http://schemas.microsoft.com/office/drawing/2014/main" id="{8F632273-926D-4667-3549-B92ECBA82ECB}"/>
              </a:ext>
            </a:extLst>
          </p:cNvPr>
          <p:cNvSpPr/>
          <p:nvPr/>
        </p:nvSpPr>
        <p:spPr>
          <a:xfrm>
            <a:off x="10546644" y="478395"/>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Tree>
    <p:extLst>
      <p:ext uri="{BB962C8B-B14F-4D97-AF65-F5344CB8AC3E}">
        <p14:creationId xmlns:p14="http://schemas.microsoft.com/office/powerpoint/2010/main" val="3548880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04005-90DB-4BFF-A7F9-E252CC588B1F}"/>
            </a:ext>
          </a:extLst>
        </p:cNvPr>
        <p:cNvGrpSpPr/>
        <p:nvPr/>
      </p:nvGrpSpPr>
      <p:grpSpPr>
        <a:xfrm>
          <a:off x="0" y="0"/>
          <a:ext cx="0" cy="0"/>
          <a:chOff x="0" y="0"/>
          <a:chExt cx="0" cy="0"/>
        </a:xfrm>
      </p:grpSpPr>
      <p:sp>
        <p:nvSpPr>
          <p:cNvPr id="25" name="Espace réservé du texte 2">
            <a:extLst>
              <a:ext uri="{FF2B5EF4-FFF2-40B4-BE49-F238E27FC236}">
                <a16:creationId xmlns:a16="http://schemas.microsoft.com/office/drawing/2014/main" id="{CD71B89C-123B-4316-3213-1D986F0A228E}"/>
              </a:ext>
            </a:extLst>
          </p:cNvPr>
          <p:cNvSpPr txBox="1">
            <a:spLocks/>
          </p:cNvSpPr>
          <p:nvPr/>
        </p:nvSpPr>
        <p:spPr>
          <a:xfrm>
            <a:off x="219190" y="3257204"/>
            <a:ext cx="7162800" cy="2971800"/>
          </a:xfrm>
          <a:prstGeom prst="rect">
            <a:avLst/>
          </a:prstGeom>
        </p:spPr>
        <p:txBody>
          <a:bodyPr vert="horz" lIns="91440" tIns="45720" rIns="91440" bIns="45720" rtlCol="0">
            <a:normAutofit fontScale="25000" lnSpcReduction="20000"/>
          </a:bodyPr>
          <a:lstStyle>
            <a:lvl1pPr marL="0">
              <a:defRPr sz="2000">
                <a:solidFill>
                  <a:srgbClr val="1770A2"/>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3100" b="1" dirty="0"/>
              <a:t> </a:t>
            </a:r>
            <a:endParaRPr lang="fr-FR" sz="4400" dirty="0"/>
          </a:p>
          <a:p>
            <a:endParaRPr lang="fr-FR" sz="8000" b="1" i="1" dirty="0"/>
          </a:p>
          <a:p>
            <a:r>
              <a:rPr lang="fr-FR" sz="7600" dirty="0">
                <a:solidFill>
                  <a:srgbClr val="FB6A70"/>
                </a:solidFill>
              </a:rPr>
              <a:t>Webinaires JA Élections municipales, organisation du scrutin (SXEMU)</a:t>
            </a:r>
          </a:p>
          <a:p>
            <a:pPr>
              <a:lnSpc>
                <a:spcPct val="120000"/>
              </a:lnSpc>
            </a:pPr>
            <a:r>
              <a:rPr lang="fr-FR" sz="6400" dirty="0">
                <a:solidFill>
                  <a:schemeClr val="tx1"/>
                </a:solidFill>
              </a:rPr>
              <a:t>toutes les semaines entre novembre et février, notamment les :</a:t>
            </a:r>
            <a:r>
              <a:rPr lang="fr-FR" sz="11200" dirty="0">
                <a:solidFill>
                  <a:schemeClr val="tx1"/>
                </a:solidFill>
              </a:rPr>
              <a:t> </a:t>
            </a:r>
          </a:p>
          <a:p>
            <a:r>
              <a:rPr lang="fr-FR" sz="9600" dirty="0">
                <a:solidFill>
                  <a:schemeClr val="tx1"/>
                </a:solidFill>
              </a:rPr>
              <a:t>	</a:t>
            </a:r>
            <a:r>
              <a:rPr lang="fr-FR" sz="7200" dirty="0">
                <a:solidFill>
                  <a:schemeClr val="tx1"/>
                </a:solidFill>
              </a:rPr>
              <a:t>5 décembre 14h-17h (SXEMU 029)   </a:t>
            </a:r>
          </a:p>
          <a:p>
            <a:pPr lvl="1"/>
            <a:r>
              <a:rPr lang="fr-FR" sz="7200" dirty="0"/>
              <a:t>	9 janvier 13h30-16h30 (SXEMU 041) </a:t>
            </a:r>
          </a:p>
          <a:p>
            <a:r>
              <a:rPr lang="fr-FR" sz="7200" dirty="0">
                <a:solidFill>
                  <a:schemeClr val="tx1"/>
                </a:solidFill>
              </a:rPr>
              <a:t>	15 janvier 9h-12h (SXEMU 011)  </a:t>
            </a:r>
          </a:p>
          <a:p>
            <a:r>
              <a:rPr lang="fr-FR" sz="7200" dirty="0">
                <a:solidFill>
                  <a:schemeClr val="tx1"/>
                </a:solidFill>
              </a:rPr>
              <a:t>	15 janvier 14h-17h (SXEMU 004) </a:t>
            </a:r>
          </a:p>
          <a:p>
            <a:r>
              <a:rPr lang="fr-FR" sz="5600" dirty="0"/>
              <a:t> </a:t>
            </a:r>
          </a:p>
          <a:p>
            <a:endParaRPr lang="fr-FR" sz="5600" b="1" dirty="0"/>
          </a:p>
          <a:p>
            <a:r>
              <a:rPr lang="fr-FR" sz="7600" dirty="0">
                <a:solidFill>
                  <a:srgbClr val="FB6A70"/>
                </a:solidFill>
              </a:rPr>
              <a:t>JA Élections municipales, organisation du scrutin (présentiel) (SXZMU)</a:t>
            </a:r>
          </a:p>
          <a:p>
            <a:r>
              <a:rPr lang="fr-FR" sz="4900" dirty="0">
                <a:solidFill>
                  <a:schemeClr val="tx1"/>
                </a:solidFill>
              </a:rPr>
              <a:t>à destination des agents n’ayant jamais organisé de scrutin</a:t>
            </a:r>
          </a:p>
          <a:p>
            <a:endParaRPr lang="fr-FR" sz="5600" dirty="0"/>
          </a:p>
          <a:p>
            <a:endParaRPr lang="fr-FR" sz="5600" dirty="0"/>
          </a:p>
        </p:txBody>
      </p:sp>
      <p:pic>
        <p:nvPicPr>
          <p:cNvPr id="11" name="Espace réservé du contenu 10" descr="Une image contenant texte, Graphique, Police, clipart&#10;&#10;Le contenu généré par l’IA peut être incorrect.">
            <a:hlinkClick r:id="rId2"/>
            <a:extLst>
              <a:ext uri="{FF2B5EF4-FFF2-40B4-BE49-F238E27FC236}">
                <a16:creationId xmlns:a16="http://schemas.microsoft.com/office/drawing/2014/main" id="{E30AE329-F7F2-9AAE-AA28-2336909E45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0653" y="707255"/>
            <a:ext cx="4303154" cy="2721745"/>
          </a:xfrm>
        </p:spPr>
      </p:pic>
      <p:pic>
        <p:nvPicPr>
          <p:cNvPr id="15" name="Image 14" descr="Une image contenant texte, capture d’écran, Police, ligne&#10;&#10;Le contenu généré par l’IA peut être incorrect.">
            <a:extLst>
              <a:ext uri="{FF2B5EF4-FFF2-40B4-BE49-F238E27FC236}">
                <a16:creationId xmlns:a16="http://schemas.microsoft.com/office/drawing/2014/main" id="{1B83B724-AE0C-4582-C61C-14A69AFD76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9726" y="1229820"/>
            <a:ext cx="6311838" cy="1816249"/>
          </a:xfrm>
          <a:prstGeom prst="rect">
            <a:avLst/>
          </a:prstGeom>
        </p:spPr>
      </p:pic>
      <p:pic>
        <p:nvPicPr>
          <p:cNvPr id="1027" name="Picture 3">
            <a:extLst>
              <a:ext uri="{FF2B5EF4-FFF2-40B4-BE49-F238E27FC236}">
                <a16:creationId xmlns:a16="http://schemas.microsoft.com/office/drawing/2014/main" id="{E6E7DA0B-9FD7-B0E6-6E94-7539D12DB5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0546" y="3811932"/>
            <a:ext cx="4361917" cy="210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EE01D97-470E-CCD9-B0D7-387C3AAD972D}"/>
              </a:ext>
            </a:extLst>
          </p:cNvPr>
          <p:cNvSpPr/>
          <p:nvPr/>
        </p:nvSpPr>
        <p:spPr>
          <a:xfrm>
            <a:off x="11173267" y="302597"/>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
        <p:nvSpPr>
          <p:cNvPr id="3" name="Rectangle 2">
            <a:extLst>
              <a:ext uri="{FF2B5EF4-FFF2-40B4-BE49-F238E27FC236}">
                <a16:creationId xmlns:a16="http://schemas.microsoft.com/office/drawing/2014/main" id="{00B39A3A-485F-28C8-71EE-683DC65EBD0E}"/>
              </a:ext>
            </a:extLst>
          </p:cNvPr>
          <p:cNvSpPr/>
          <p:nvPr/>
        </p:nvSpPr>
        <p:spPr>
          <a:xfrm>
            <a:off x="10546644" y="478395"/>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Tree>
    <p:extLst>
      <p:ext uri="{BB962C8B-B14F-4D97-AF65-F5344CB8AC3E}">
        <p14:creationId xmlns:p14="http://schemas.microsoft.com/office/powerpoint/2010/main" val="4246596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933E7-9C1F-8367-0DAE-7792AF7671E9}"/>
            </a:ext>
          </a:extLst>
        </p:cNvPr>
        <p:cNvGrpSpPr/>
        <p:nvPr/>
      </p:nvGrpSpPr>
      <p:grpSpPr>
        <a:xfrm>
          <a:off x="0" y="0"/>
          <a:ext cx="0" cy="0"/>
          <a:chOff x="0" y="0"/>
          <a:chExt cx="0" cy="0"/>
        </a:xfrm>
      </p:grpSpPr>
      <p:sp>
        <p:nvSpPr>
          <p:cNvPr id="25" name="Espace réservé du texte 2">
            <a:extLst>
              <a:ext uri="{FF2B5EF4-FFF2-40B4-BE49-F238E27FC236}">
                <a16:creationId xmlns:a16="http://schemas.microsoft.com/office/drawing/2014/main" id="{0D5F0448-F14A-A516-2E15-C7C8AA77B1B1}"/>
              </a:ext>
            </a:extLst>
          </p:cNvPr>
          <p:cNvSpPr txBox="1">
            <a:spLocks/>
          </p:cNvSpPr>
          <p:nvPr/>
        </p:nvSpPr>
        <p:spPr>
          <a:xfrm>
            <a:off x="1295400" y="3429000"/>
            <a:ext cx="9601200" cy="2971800"/>
          </a:xfrm>
          <a:prstGeom prst="rect">
            <a:avLst/>
          </a:prstGeom>
        </p:spPr>
        <p:txBody>
          <a:bodyPr vert="horz" lIns="91440" tIns="45720" rIns="91440" bIns="45720" rtlCol="0">
            <a:normAutofit fontScale="25000" lnSpcReduction="20000"/>
          </a:bodyPr>
          <a:lstStyle>
            <a:lvl1pPr marL="0">
              <a:defRPr sz="2000">
                <a:solidFill>
                  <a:srgbClr val="1770A2"/>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3100" b="1" dirty="0"/>
              <a:t> </a:t>
            </a:r>
            <a:endParaRPr lang="fr-FR" sz="4400" dirty="0"/>
          </a:p>
          <a:p>
            <a:r>
              <a:rPr lang="fr-FR" sz="7600" dirty="0">
                <a:solidFill>
                  <a:srgbClr val="FB6A70"/>
                </a:solidFill>
              </a:rPr>
              <a:t>Modules interactifs et webinaires </a:t>
            </a:r>
          </a:p>
          <a:p>
            <a:endParaRPr lang="fr-FR" sz="7200" b="1" dirty="0">
              <a:solidFill>
                <a:schemeClr val="tx2">
                  <a:lumMod val="75000"/>
                </a:schemeClr>
              </a:solidFill>
            </a:endParaRPr>
          </a:p>
          <a:p>
            <a:r>
              <a:rPr lang="fr-FR" sz="7200" b="1" dirty="0">
                <a:solidFill>
                  <a:schemeClr val="tx1"/>
                </a:solidFill>
              </a:rPr>
              <a:t>Installation du nouveau conseil municipal :</a:t>
            </a:r>
          </a:p>
          <a:p>
            <a:r>
              <a:rPr lang="fr-FR" sz="5600" dirty="0"/>
              <a:t> </a:t>
            </a:r>
          </a:p>
          <a:p>
            <a:r>
              <a:rPr lang="fr-FR" sz="6000" b="1" dirty="0">
                <a:solidFill>
                  <a:schemeClr val="tx1"/>
                </a:solidFill>
              </a:rPr>
              <a:t>Le fonctionnement et le suivi du conseil municipal - à distance </a:t>
            </a:r>
            <a:endParaRPr lang="fr-FR" sz="6000" dirty="0">
              <a:solidFill>
                <a:schemeClr val="tx1"/>
              </a:solidFill>
            </a:endParaRPr>
          </a:p>
          <a:p>
            <a:pPr lvl="0"/>
            <a:r>
              <a:rPr lang="fr-FR" sz="6000" dirty="0">
                <a:solidFill>
                  <a:schemeClr val="tx1"/>
                </a:solidFill>
              </a:rPr>
              <a:t>DAD0D 025 : juin 	DAD0D 024 : novembre  DAD0D 026 : novembre   &amp; </a:t>
            </a:r>
            <a:r>
              <a:rPr lang="fr-FR" sz="6000" i="1" dirty="0">
                <a:solidFill>
                  <a:schemeClr val="tx1"/>
                </a:solidFill>
              </a:rPr>
              <a:t>1 session supplémentaire mai ou juin </a:t>
            </a:r>
          </a:p>
          <a:p>
            <a:pPr lvl="0"/>
            <a:endParaRPr lang="fr-FR" sz="6000" b="1" i="1" dirty="0">
              <a:solidFill>
                <a:schemeClr val="tx1"/>
              </a:solidFill>
            </a:endParaRPr>
          </a:p>
          <a:p>
            <a:pPr lvl="0"/>
            <a:r>
              <a:rPr lang="fr-FR" sz="6000" b="1" dirty="0">
                <a:solidFill>
                  <a:schemeClr val="tx1"/>
                </a:solidFill>
              </a:rPr>
              <a:t>Le fonctionnement et le suivi du conseil municipal -présentiel-</a:t>
            </a:r>
            <a:endParaRPr lang="fr-FR" sz="6000" dirty="0">
              <a:solidFill>
                <a:schemeClr val="tx1"/>
              </a:solidFill>
            </a:endParaRPr>
          </a:p>
          <a:p>
            <a:r>
              <a:rPr lang="fr-FR" sz="6000" dirty="0">
                <a:solidFill>
                  <a:schemeClr val="tx1"/>
                </a:solidFill>
              </a:rPr>
              <a:t>SXK3N 450 : Charleville-Mézières (janvier)	 SXK3N 448 : Commercy (avril)       SXK3N 451 : Epinal (mai)</a:t>
            </a:r>
          </a:p>
          <a:p>
            <a:r>
              <a:rPr lang="fr-FR" sz="6000" dirty="0">
                <a:solidFill>
                  <a:schemeClr val="tx1"/>
                </a:solidFill>
              </a:rPr>
              <a:t>SXK3N 439 : Reims (juin)                                          SXK3N 467 : Colmar (juin)              SXK3N 468 : Chaumont (sept)</a:t>
            </a:r>
          </a:p>
          <a:p>
            <a:r>
              <a:rPr lang="fr-FR" sz="6000" dirty="0">
                <a:solidFill>
                  <a:schemeClr val="tx1"/>
                </a:solidFill>
              </a:rPr>
              <a:t>SXK3N 435 : Nancy (sept)</a:t>
            </a:r>
          </a:p>
          <a:p>
            <a:endParaRPr lang="fr-FR" sz="5600" dirty="0"/>
          </a:p>
          <a:p>
            <a:endParaRPr lang="fr-FR" sz="5600" dirty="0"/>
          </a:p>
        </p:txBody>
      </p:sp>
      <p:pic>
        <p:nvPicPr>
          <p:cNvPr id="6" name="Espace réservé du contenu 5" descr="Une image contenant texte, clipart, dessin humoristique, Graphique&#10;&#10;Le contenu généré par l’IA peut être incorrect.">
            <a:hlinkClick r:id="rId2"/>
            <a:extLst>
              <a:ext uri="{FF2B5EF4-FFF2-40B4-BE49-F238E27FC236}">
                <a16:creationId xmlns:a16="http://schemas.microsoft.com/office/drawing/2014/main" id="{5CE92A48-52C3-9C51-87AF-E83541F214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1" y="875471"/>
            <a:ext cx="4343400" cy="2711928"/>
          </a:xfrm>
        </p:spPr>
      </p:pic>
      <p:pic>
        <p:nvPicPr>
          <p:cNvPr id="8" name="Image 7" descr="Une image contenant texte, capture d’écran, Police, ligne&#10;&#10;Le contenu généré par l’IA peut être incorrect.">
            <a:extLst>
              <a:ext uri="{FF2B5EF4-FFF2-40B4-BE49-F238E27FC236}">
                <a16:creationId xmlns:a16="http://schemas.microsoft.com/office/drawing/2014/main" id="{8A1A7AFB-5D90-90FE-BCA8-8F515D611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4727" y="1320177"/>
            <a:ext cx="6303682" cy="1968982"/>
          </a:xfrm>
          <a:prstGeom prst="rect">
            <a:avLst/>
          </a:prstGeom>
        </p:spPr>
      </p:pic>
      <p:sp>
        <p:nvSpPr>
          <p:cNvPr id="2" name="Rectangle 1">
            <a:extLst>
              <a:ext uri="{FF2B5EF4-FFF2-40B4-BE49-F238E27FC236}">
                <a16:creationId xmlns:a16="http://schemas.microsoft.com/office/drawing/2014/main" id="{9AF5E00B-9E6D-4A8D-27FF-95AF83AE5AB7}"/>
              </a:ext>
            </a:extLst>
          </p:cNvPr>
          <p:cNvSpPr/>
          <p:nvPr/>
        </p:nvSpPr>
        <p:spPr>
          <a:xfrm>
            <a:off x="11173267" y="302597"/>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
        <p:nvSpPr>
          <p:cNvPr id="3" name="Rectangle 2">
            <a:extLst>
              <a:ext uri="{FF2B5EF4-FFF2-40B4-BE49-F238E27FC236}">
                <a16:creationId xmlns:a16="http://schemas.microsoft.com/office/drawing/2014/main" id="{90553BF8-BDEE-14BC-34DD-DDDC9767B415}"/>
              </a:ext>
            </a:extLst>
          </p:cNvPr>
          <p:cNvSpPr/>
          <p:nvPr/>
        </p:nvSpPr>
        <p:spPr>
          <a:xfrm>
            <a:off x="10546644" y="478395"/>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Tree>
    <p:extLst>
      <p:ext uri="{BB962C8B-B14F-4D97-AF65-F5344CB8AC3E}">
        <p14:creationId xmlns:p14="http://schemas.microsoft.com/office/powerpoint/2010/main" val="3730729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5B439-E83A-FF96-6F2D-2A3119F99937}"/>
            </a:ext>
          </a:extLst>
        </p:cNvPr>
        <p:cNvGrpSpPr/>
        <p:nvPr/>
      </p:nvGrpSpPr>
      <p:grpSpPr>
        <a:xfrm>
          <a:off x="0" y="0"/>
          <a:ext cx="0" cy="0"/>
          <a:chOff x="0" y="0"/>
          <a:chExt cx="0" cy="0"/>
        </a:xfrm>
      </p:grpSpPr>
      <p:pic>
        <p:nvPicPr>
          <p:cNvPr id="10" name="Image 9" descr="Une image contenant texte, Graphique, Police, Dessin au trait&#10;&#10;Le contenu généré par l’IA peut être incorrect.">
            <a:extLst>
              <a:ext uri="{FF2B5EF4-FFF2-40B4-BE49-F238E27FC236}">
                <a16:creationId xmlns:a16="http://schemas.microsoft.com/office/drawing/2014/main" id="{918EFE2F-1D38-F5C2-FB2F-FCC95C76A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978" y="421998"/>
            <a:ext cx="4551567" cy="2304590"/>
          </a:xfrm>
          <a:prstGeom prst="rect">
            <a:avLst/>
          </a:prstGeom>
        </p:spPr>
      </p:pic>
      <p:sp>
        <p:nvSpPr>
          <p:cNvPr id="18" name="Espace réservé du contenu 17">
            <a:extLst>
              <a:ext uri="{FF2B5EF4-FFF2-40B4-BE49-F238E27FC236}">
                <a16:creationId xmlns:a16="http://schemas.microsoft.com/office/drawing/2014/main" id="{9F3C74EA-ECA1-16C0-27A4-69FD88E2B784}"/>
              </a:ext>
            </a:extLst>
          </p:cNvPr>
          <p:cNvSpPr>
            <a:spLocks noGrp="1"/>
          </p:cNvSpPr>
          <p:nvPr>
            <p:ph idx="1"/>
          </p:nvPr>
        </p:nvSpPr>
        <p:spPr>
          <a:xfrm>
            <a:off x="6576292" y="1428099"/>
            <a:ext cx="2511426" cy="292388"/>
          </a:xfrm>
        </p:spPr>
        <p:txBody>
          <a:bodyPr/>
          <a:lstStyle/>
          <a:p>
            <a:r>
              <a:rPr lang="fr-FR" sz="1900" kern="1200" dirty="0">
                <a:solidFill>
                  <a:srgbClr val="FB6A70"/>
                </a:solidFill>
              </a:rPr>
              <a:t>Offre complémentaire</a:t>
            </a:r>
          </a:p>
        </p:txBody>
      </p:sp>
      <p:sp>
        <p:nvSpPr>
          <p:cNvPr id="25" name="Espace réservé du texte 2">
            <a:extLst>
              <a:ext uri="{FF2B5EF4-FFF2-40B4-BE49-F238E27FC236}">
                <a16:creationId xmlns:a16="http://schemas.microsoft.com/office/drawing/2014/main" id="{3D6CE924-038B-B6CF-FE32-77715BE7326A}"/>
              </a:ext>
            </a:extLst>
          </p:cNvPr>
          <p:cNvSpPr txBox="1">
            <a:spLocks/>
          </p:cNvSpPr>
          <p:nvPr/>
        </p:nvSpPr>
        <p:spPr>
          <a:xfrm>
            <a:off x="205483" y="3014064"/>
            <a:ext cx="6060074" cy="3268005"/>
          </a:xfrm>
          <a:prstGeom prst="rect">
            <a:avLst/>
          </a:prstGeom>
        </p:spPr>
        <p:txBody>
          <a:bodyPr vert="horz" lIns="91440" tIns="45720" rIns="91440" bIns="45720" rtlCol="0">
            <a:normAutofit fontScale="25000" lnSpcReduction="20000"/>
          </a:bodyPr>
          <a:lstStyle>
            <a:lvl1pPr marL="0">
              <a:defRPr sz="2000">
                <a:solidFill>
                  <a:srgbClr val="1770A2"/>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3100" b="1" dirty="0"/>
              <a:t> </a:t>
            </a:r>
            <a:endParaRPr lang="fr-FR" sz="4400" dirty="0"/>
          </a:p>
          <a:p>
            <a:r>
              <a:rPr lang="fr-FR" sz="7600" dirty="0">
                <a:solidFill>
                  <a:srgbClr val="FB6A70"/>
                </a:solidFill>
              </a:rPr>
              <a:t>Élections</a:t>
            </a:r>
          </a:p>
          <a:p>
            <a:endParaRPr lang="fr-FR" sz="5200" b="1" dirty="0">
              <a:solidFill>
                <a:schemeClr val="tx1"/>
              </a:solidFill>
            </a:endParaRPr>
          </a:p>
          <a:p>
            <a:r>
              <a:rPr lang="fr-FR" sz="5200" b="1" dirty="0">
                <a:solidFill>
                  <a:schemeClr val="tx1"/>
                </a:solidFill>
                <a:latin typeface="+mj-lt"/>
              </a:rPr>
              <a:t>JA Élections municipales, organisation du scrutin (présentiel) </a:t>
            </a:r>
            <a:br>
              <a:rPr lang="fr-FR" sz="5200" b="1" dirty="0">
                <a:solidFill>
                  <a:schemeClr val="tx1"/>
                </a:solidFill>
                <a:latin typeface="+mj-lt"/>
              </a:rPr>
            </a:br>
            <a:r>
              <a:rPr lang="fr-FR" sz="5200" dirty="0">
                <a:solidFill>
                  <a:schemeClr val="tx1"/>
                </a:solidFill>
                <a:latin typeface="+mj-lt"/>
              </a:rPr>
              <a:t>agent en prise en poste</a:t>
            </a:r>
          </a:p>
          <a:p>
            <a:endParaRPr lang="fr-FR" sz="5200" b="1" dirty="0">
              <a:solidFill>
                <a:schemeClr val="tx1"/>
              </a:solidFill>
              <a:latin typeface="+mj-lt"/>
            </a:endParaRPr>
          </a:p>
          <a:p>
            <a:pPr>
              <a:tabLst>
                <a:tab pos="2695575" algn="l"/>
              </a:tabLst>
            </a:pPr>
            <a:r>
              <a:rPr lang="fr-FR" sz="5200" dirty="0">
                <a:solidFill>
                  <a:schemeClr val="tx1"/>
                </a:solidFill>
                <a:latin typeface="+mj-lt"/>
              </a:rPr>
              <a:t>SXZMU 020 : Troyes 12/1 	SXZMU 030 : Charleville-Mézières 20/1</a:t>
            </a:r>
          </a:p>
          <a:p>
            <a:pPr>
              <a:tabLst>
                <a:tab pos="2695575" algn="l"/>
              </a:tabLst>
            </a:pPr>
            <a:r>
              <a:rPr lang="fr-FR" sz="5200" dirty="0">
                <a:solidFill>
                  <a:schemeClr val="tx1"/>
                </a:solidFill>
                <a:latin typeface="+mj-lt"/>
              </a:rPr>
              <a:t>SXZMU 022 : Metz 13/1 	SXZMU 057 : Châlons 27/1</a:t>
            </a:r>
          </a:p>
          <a:p>
            <a:pPr>
              <a:tabLst>
                <a:tab pos="2695575" algn="l"/>
              </a:tabLst>
            </a:pPr>
            <a:r>
              <a:rPr lang="fr-FR" sz="5200" dirty="0">
                <a:solidFill>
                  <a:schemeClr val="tx1"/>
                </a:solidFill>
                <a:latin typeface="+mj-lt"/>
              </a:rPr>
              <a:t>SXZMU 015 : Nancy 13/1 	SXZMU 012 : Val de Briey 29/1</a:t>
            </a:r>
          </a:p>
          <a:p>
            <a:pPr>
              <a:tabLst>
                <a:tab pos="2695575" algn="l"/>
              </a:tabLst>
            </a:pPr>
            <a:r>
              <a:rPr lang="fr-FR" sz="5200" dirty="0">
                <a:solidFill>
                  <a:schemeClr val="tx1"/>
                </a:solidFill>
                <a:latin typeface="+mj-lt"/>
              </a:rPr>
              <a:t>SXZMU 011 : Strasbourg 15/11 	SXZMU 016 : Épinal 29/1</a:t>
            </a:r>
          </a:p>
          <a:p>
            <a:pPr>
              <a:tabLst>
                <a:tab pos="2695575" algn="l"/>
              </a:tabLst>
            </a:pPr>
            <a:r>
              <a:rPr lang="fr-FR" sz="5200" dirty="0">
                <a:solidFill>
                  <a:schemeClr val="tx1"/>
                </a:solidFill>
                <a:latin typeface="+mj-lt"/>
              </a:rPr>
              <a:t>SXZMU 031 : Colmar 16/1 	SXZMU 023 : Chaumont 10/2</a:t>
            </a:r>
          </a:p>
          <a:p>
            <a:pPr>
              <a:tabLst>
                <a:tab pos="2695575" algn="l"/>
              </a:tabLst>
            </a:pPr>
            <a:r>
              <a:rPr lang="fr-FR" sz="5200" dirty="0">
                <a:solidFill>
                  <a:schemeClr val="tx1"/>
                </a:solidFill>
                <a:latin typeface="+mj-lt"/>
              </a:rPr>
              <a:t>SXZMU 019 : Commercy 20/1	</a:t>
            </a:r>
          </a:p>
          <a:p>
            <a:pPr lvl="0">
              <a:tabLst>
                <a:tab pos="2695575" algn="l"/>
              </a:tabLst>
            </a:pPr>
            <a:r>
              <a:rPr lang="fr-FR" sz="5200" dirty="0">
                <a:solidFill>
                  <a:schemeClr val="tx1"/>
                </a:solidFill>
                <a:latin typeface="+mj-lt"/>
              </a:rPr>
              <a:t>	</a:t>
            </a:r>
          </a:p>
          <a:p>
            <a:pPr>
              <a:tabLst>
                <a:tab pos="2695575" algn="l"/>
              </a:tabLst>
            </a:pPr>
            <a:r>
              <a:rPr lang="fr-FR" sz="5200" i="1" dirty="0">
                <a:solidFill>
                  <a:schemeClr val="tx1"/>
                </a:solidFill>
              </a:rPr>
              <a:t>D’autres dates pourront être programmées localement.</a:t>
            </a:r>
            <a:endParaRPr lang="fr-FR" sz="5200" dirty="0">
              <a:solidFill>
                <a:schemeClr val="tx1"/>
              </a:solidFill>
            </a:endParaRPr>
          </a:p>
          <a:p>
            <a:pPr lvl="0">
              <a:tabLst>
                <a:tab pos="2695575" algn="l"/>
              </a:tabLst>
            </a:pPr>
            <a:endParaRPr lang="fr-FR" sz="5200" dirty="0">
              <a:solidFill>
                <a:schemeClr val="tx1"/>
              </a:solidFill>
              <a:latin typeface="+mj-lt"/>
            </a:endParaRPr>
          </a:p>
          <a:p>
            <a:pPr>
              <a:tabLst>
                <a:tab pos="2514600" algn="l"/>
              </a:tabLst>
            </a:pPr>
            <a:r>
              <a:rPr lang="fr-FR" sz="5200" dirty="0">
                <a:solidFill>
                  <a:schemeClr val="tx1"/>
                </a:solidFill>
                <a:latin typeface="+mj-lt"/>
              </a:rPr>
              <a:t> </a:t>
            </a:r>
          </a:p>
          <a:p>
            <a:pPr>
              <a:tabLst>
                <a:tab pos="2514600" algn="l"/>
              </a:tabLst>
            </a:pPr>
            <a:r>
              <a:rPr lang="fr-FR" sz="7200" dirty="0">
                <a:solidFill>
                  <a:srgbClr val="FB6A70"/>
                </a:solidFill>
              </a:rPr>
              <a:t>Gestion de la liste électorale et du répertoire électoral unique</a:t>
            </a:r>
          </a:p>
          <a:p>
            <a:pPr>
              <a:tabLst>
                <a:tab pos="2514600" algn="l"/>
              </a:tabLst>
            </a:pPr>
            <a:r>
              <a:rPr lang="fr-FR" sz="5200" b="1" dirty="0">
                <a:solidFill>
                  <a:schemeClr val="tx1"/>
                </a:solidFill>
                <a:latin typeface="+mj-lt"/>
              </a:rPr>
              <a:t> </a:t>
            </a:r>
            <a:r>
              <a:rPr lang="fr-FR" sz="5200" dirty="0">
                <a:solidFill>
                  <a:schemeClr val="tx1"/>
                </a:solidFill>
                <a:latin typeface="+mj-lt"/>
              </a:rPr>
              <a:t>&gt;</a:t>
            </a:r>
            <a:r>
              <a:rPr lang="fr-FR" sz="5200" b="1" dirty="0">
                <a:solidFill>
                  <a:schemeClr val="tx1"/>
                </a:solidFill>
                <a:latin typeface="+mj-lt"/>
              </a:rPr>
              <a:t> </a:t>
            </a:r>
            <a:r>
              <a:rPr lang="fr-FR" sz="5200" dirty="0">
                <a:solidFill>
                  <a:schemeClr val="tx1"/>
                </a:solidFill>
                <a:latin typeface="+mj-lt"/>
              </a:rPr>
              <a:t>scrutins 2027</a:t>
            </a:r>
          </a:p>
          <a:p>
            <a:pPr lvl="0">
              <a:tabLst>
                <a:tab pos="2514600" algn="l"/>
              </a:tabLst>
            </a:pPr>
            <a:r>
              <a:rPr lang="fr-FR" sz="5200" dirty="0">
                <a:solidFill>
                  <a:schemeClr val="tx1"/>
                </a:solidFill>
                <a:latin typeface="+mj-lt"/>
              </a:rPr>
              <a:t>à distance : DADFR 041 et 050 septembre et novembre 2026 </a:t>
            </a:r>
          </a:p>
          <a:p>
            <a:pPr lvl="0">
              <a:tabLst>
                <a:tab pos="2514600" algn="l"/>
              </a:tabLst>
            </a:pPr>
            <a:r>
              <a:rPr lang="fr-FR" sz="5200" dirty="0">
                <a:solidFill>
                  <a:schemeClr val="tx1"/>
                </a:solidFill>
                <a:latin typeface="+mj-lt"/>
              </a:rPr>
              <a:t>en présentiel SXDFR  130 à Troyes 27/11/2026 et 138 à Colmar 25/9/2026</a:t>
            </a:r>
          </a:p>
        </p:txBody>
      </p:sp>
      <p:sp>
        <p:nvSpPr>
          <p:cNvPr id="9" name="ZoneTexte 8">
            <a:extLst>
              <a:ext uri="{FF2B5EF4-FFF2-40B4-BE49-F238E27FC236}">
                <a16:creationId xmlns:a16="http://schemas.microsoft.com/office/drawing/2014/main" id="{FE87DFD0-F27D-7C11-7BE3-3D67A91CCEDD}"/>
              </a:ext>
            </a:extLst>
          </p:cNvPr>
          <p:cNvSpPr txBox="1"/>
          <p:nvPr/>
        </p:nvSpPr>
        <p:spPr>
          <a:xfrm>
            <a:off x="6444995" y="3293849"/>
            <a:ext cx="5747005" cy="2622256"/>
          </a:xfrm>
          <a:prstGeom prst="rect">
            <a:avLst/>
          </a:prstGeom>
          <a:noFill/>
        </p:spPr>
        <p:txBody>
          <a:bodyPr wrap="square">
            <a:spAutoFit/>
          </a:bodyPr>
          <a:lstStyle/>
          <a:p>
            <a:pPr>
              <a:lnSpc>
                <a:spcPct val="80000"/>
              </a:lnSpc>
              <a:tabLst>
                <a:tab pos="2514600" algn="l"/>
              </a:tabLst>
            </a:pPr>
            <a:r>
              <a:rPr lang="fr-FR" sz="1900" dirty="0">
                <a:solidFill>
                  <a:srgbClr val="FB6A70"/>
                </a:solidFill>
              </a:rPr>
              <a:t>Communication</a:t>
            </a:r>
          </a:p>
          <a:p>
            <a:r>
              <a:rPr lang="fr-FR" sz="1200" b="1" dirty="0">
                <a:latin typeface="+mj-lt"/>
              </a:rPr>
              <a:t>Nouveau mandat, nouvelle dynamique de communication - à distance</a:t>
            </a:r>
            <a:r>
              <a:rPr lang="fr-FR" sz="1200" dirty="0">
                <a:latin typeface="+mj-lt"/>
              </a:rPr>
              <a:t>  </a:t>
            </a:r>
          </a:p>
          <a:p>
            <a:pPr>
              <a:tabLst>
                <a:tab pos="2419350" algn="l"/>
              </a:tabLst>
            </a:pPr>
            <a:r>
              <a:rPr lang="fr-FR" sz="1200" dirty="0">
                <a:latin typeface="+mj-lt"/>
              </a:rPr>
              <a:t>DAD49 010 (janvier) 	DAD9 011 (juin)</a:t>
            </a:r>
          </a:p>
          <a:p>
            <a:endParaRPr lang="fr-FR" sz="1200" b="1" dirty="0">
              <a:latin typeface="+mj-lt"/>
            </a:endParaRPr>
          </a:p>
          <a:p>
            <a:endParaRPr lang="fr-FR" sz="1200" b="1" dirty="0">
              <a:latin typeface="+mj-lt"/>
            </a:endParaRPr>
          </a:p>
          <a:p>
            <a:pPr>
              <a:lnSpc>
                <a:spcPct val="80000"/>
              </a:lnSpc>
              <a:tabLst>
                <a:tab pos="2514600" algn="l"/>
              </a:tabLst>
            </a:pPr>
            <a:r>
              <a:rPr lang="fr-FR" sz="1900" dirty="0">
                <a:solidFill>
                  <a:srgbClr val="FB6A70"/>
                </a:solidFill>
              </a:rPr>
              <a:t>Affaires juridiques </a:t>
            </a:r>
          </a:p>
          <a:p>
            <a:r>
              <a:rPr lang="fr-FR" sz="1200" b="1" dirty="0">
                <a:latin typeface="+mj-lt"/>
              </a:rPr>
              <a:t>Le suivi et le pilotage des travaux des assembles en relation avec les élus</a:t>
            </a:r>
          </a:p>
          <a:p>
            <a:pPr>
              <a:tabLst>
                <a:tab pos="2419350" algn="l"/>
              </a:tabLst>
            </a:pPr>
            <a:r>
              <a:rPr lang="fr-FR" sz="1200" dirty="0">
                <a:latin typeface="+mj-lt"/>
              </a:rPr>
              <a:t>SXP3B 048 : Strasbourg (février)	SXP3B 052 : Nancy (mars)</a:t>
            </a:r>
          </a:p>
          <a:p>
            <a:r>
              <a:rPr lang="fr-FR" sz="1200" dirty="0">
                <a:latin typeface="+mj-lt"/>
              </a:rPr>
              <a:t> </a:t>
            </a:r>
          </a:p>
          <a:p>
            <a:r>
              <a:rPr lang="fr-FR" sz="1200" b="1" dirty="0">
                <a:latin typeface="+mj-lt"/>
              </a:rPr>
              <a:t>La rédaction et le contrôle des actes administratifs </a:t>
            </a:r>
          </a:p>
          <a:p>
            <a:pPr>
              <a:tabLst>
                <a:tab pos="2419350" algn="l"/>
              </a:tabLst>
            </a:pPr>
            <a:r>
              <a:rPr lang="fr-FR" sz="1200" dirty="0">
                <a:latin typeface="+mj-lt"/>
              </a:rPr>
              <a:t>SXF19 402 : Metz (mars) 	SXF19 400 : Epinal (septembre)</a:t>
            </a:r>
          </a:p>
          <a:p>
            <a:pPr>
              <a:tabLst>
                <a:tab pos="2419350" algn="l"/>
              </a:tabLst>
            </a:pPr>
            <a:r>
              <a:rPr lang="fr-FR" sz="1200" dirty="0">
                <a:latin typeface="+mj-lt"/>
              </a:rPr>
              <a:t>SXF19 407 : Troyes (mai)	SXF19 432 : Charleville-Mézières (novembre)</a:t>
            </a:r>
          </a:p>
          <a:p>
            <a:endParaRPr lang="fr-FR" sz="1400" dirty="0">
              <a:solidFill>
                <a:srgbClr val="1770A2"/>
              </a:solidFill>
            </a:endParaRPr>
          </a:p>
        </p:txBody>
      </p:sp>
      <p:sp>
        <p:nvSpPr>
          <p:cNvPr id="2" name="Rectangle 1">
            <a:extLst>
              <a:ext uri="{FF2B5EF4-FFF2-40B4-BE49-F238E27FC236}">
                <a16:creationId xmlns:a16="http://schemas.microsoft.com/office/drawing/2014/main" id="{8E6BFDD8-622A-1E85-4F66-5AFCF7AC47C0}"/>
              </a:ext>
            </a:extLst>
          </p:cNvPr>
          <p:cNvSpPr/>
          <p:nvPr/>
        </p:nvSpPr>
        <p:spPr>
          <a:xfrm>
            <a:off x="11173267" y="302597"/>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
        <p:nvSpPr>
          <p:cNvPr id="3" name="Rectangle 2">
            <a:extLst>
              <a:ext uri="{FF2B5EF4-FFF2-40B4-BE49-F238E27FC236}">
                <a16:creationId xmlns:a16="http://schemas.microsoft.com/office/drawing/2014/main" id="{09EAE48F-C1F2-12BC-E455-EB98417387F2}"/>
              </a:ext>
            </a:extLst>
          </p:cNvPr>
          <p:cNvSpPr/>
          <p:nvPr/>
        </p:nvSpPr>
        <p:spPr>
          <a:xfrm>
            <a:off x="10546644" y="478395"/>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Tree>
    <p:extLst>
      <p:ext uri="{BB962C8B-B14F-4D97-AF65-F5344CB8AC3E}">
        <p14:creationId xmlns:p14="http://schemas.microsoft.com/office/powerpoint/2010/main" val="940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EEC061-9443-7DB6-42C6-22423CDBE8E3}"/>
              </a:ext>
            </a:extLst>
          </p:cNvPr>
          <p:cNvSpPr/>
          <p:nvPr/>
        </p:nvSpPr>
        <p:spPr>
          <a:xfrm>
            <a:off x="1206830" y="505643"/>
            <a:ext cx="4812215" cy="738664"/>
          </a:xfrm>
          <a:prstGeom prst="rect">
            <a:avLst/>
          </a:prstGeom>
          <a:noFill/>
        </p:spPr>
        <p:txBody>
          <a:bodyPr wrap="none" lIns="0" tIns="0" rIns="0" bIns="0" anchor="b"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4800" dirty="0">
                <a:latin typeface="Oswald" pitchFamily="2" charset="0"/>
              </a:rPr>
              <a:t> </a:t>
            </a:r>
            <a:r>
              <a:rPr lang="fr-FR" sz="3600" b="1" dirty="0">
                <a:solidFill>
                  <a:schemeClr val="bg2"/>
                </a:solidFill>
                <a:latin typeface="Arial" panose="020B0604020202020204" pitchFamily="34" charset="0"/>
                <a:ea typeface="+mj-ea"/>
                <a:cs typeface="Arial" panose="020B0604020202020204" pitchFamily="34" charset="0"/>
              </a:rPr>
              <a:t>Délégation</a:t>
            </a:r>
            <a:r>
              <a:rPr lang="fr-FR" sz="3600" dirty="0">
                <a:latin typeface="Oswald" pitchFamily="2" charset="0"/>
              </a:rPr>
              <a:t> </a:t>
            </a:r>
            <a:r>
              <a:rPr lang="fr-FR" sz="3600" b="1" dirty="0">
                <a:solidFill>
                  <a:schemeClr val="bg2"/>
                </a:solidFill>
                <a:latin typeface="Arial" panose="020B0604020202020204" pitchFamily="34" charset="0"/>
                <a:ea typeface="+mj-ea"/>
                <a:cs typeface="Arial" panose="020B0604020202020204" pitchFamily="34" charset="0"/>
              </a:rPr>
              <a:t>Grand Est</a:t>
            </a:r>
          </a:p>
        </p:txBody>
      </p:sp>
      <p:sp>
        <p:nvSpPr>
          <p:cNvPr id="7" name="ZoneTexte 3">
            <a:extLst>
              <a:ext uri="{FF2B5EF4-FFF2-40B4-BE49-F238E27FC236}">
                <a16:creationId xmlns:a16="http://schemas.microsoft.com/office/drawing/2014/main" id="{43880C19-B8D7-0066-748F-018580613EA2}"/>
              </a:ext>
            </a:extLst>
          </p:cNvPr>
          <p:cNvSpPr txBox="1"/>
          <p:nvPr/>
        </p:nvSpPr>
        <p:spPr>
          <a:xfrm>
            <a:off x="2008997" y="1819195"/>
            <a:ext cx="4320480" cy="369332"/>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400" dirty="0">
                <a:solidFill>
                  <a:schemeClr val="tx2"/>
                </a:solidFill>
              </a:rPr>
              <a:t>Territoire</a:t>
            </a:r>
            <a:r>
              <a:rPr lang="fr-FR" sz="2400" dirty="0">
                <a:solidFill>
                  <a:schemeClr val="tx1">
                    <a:lumMod val="65000"/>
                    <a:lumOff val="35000"/>
                  </a:schemeClr>
                </a:solidFill>
                <a:latin typeface="Oswald" pitchFamily="2" charset="0"/>
              </a:rPr>
              <a:t> </a:t>
            </a:r>
          </a:p>
        </p:txBody>
      </p:sp>
      <p:sp>
        <p:nvSpPr>
          <p:cNvPr id="8" name="ZoneTexte 6">
            <a:extLst>
              <a:ext uri="{FF2B5EF4-FFF2-40B4-BE49-F238E27FC236}">
                <a16:creationId xmlns:a16="http://schemas.microsoft.com/office/drawing/2014/main" id="{82FC12D1-D729-86C9-490A-3630EBD15539}"/>
              </a:ext>
            </a:extLst>
          </p:cNvPr>
          <p:cNvSpPr txBox="1"/>
          <p:nvPr/>
        </p:nvSpPr>
        <p:spPr>
          <a:xfrm>
            <a:off x="1982432" y="2325212"/>
            <a:ext cx="4319787" cy="1246495"/>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nSpc>
                <a:spcPct val="150000"/>
              </a:lnSpc>
              <a:buFont typeface="Oswald" pitchFamily="2" charset="0"/>
              <a:buChar char="−"/>
            </a:pPr>
            <a:r>
              <a:rPr lang="fr-FR"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10 départements</a:t>
            </a:r>
          </a:p>
          <a:p>
            <a:pPr marL="342900" indent="-342900">
              <a:lnSpc>
                <a:spcPct val="150000"/>
              </a:lnSpc>
              <a:buFont typeface="Oswald" pitchFamily="2" charset="0"/>
              <a:buChar char="−"/>
            </a:pPr>
            <a:r>
              <a:rPr lang="fr-FR"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de 5 000 collectivités</a:t>
            </a:r>
          </a:p>
          <a:p>
            <a:pPr marL="342900" indent="-342900">
              <a:lnSpc>
                <a:spcPct val="150000"/>
              </a:lnSpc>
              <a:buFont typeface="Oswald" pitchFamily="2" charset="0"/>
              <a:buChar char="−"/>
            </a:pPr>
            <a:r>
              <a:rPr lang="fr-FR"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140 000 agents à former</a:t>
            </a:r>
          </a:p>
        </p:txBody>
      </p:sp>
      <p:grpSp>
        <p:nvGrpSpPr>
          <p:cNvPr id="9" name="Groupe 8">
            <a:extLst>
              <a:ext uri="{FF2B5EF4-FFF2-40B4-BE49-F238E27FC236}">
                <a16:creationId xmlns:a16="http://schemas.microsoft.com/office/drawing/2014/main" id="{D8AC08DA-C9C8-5CDA-D8E9-B7716ED6AEF4}"/>
              </a:ext>
            </a:extLst>
          </p:cNvPr>
          <p:cNvGrpSpPr/>
          <p:nvPr/>
        </p:nvGrpSpPr>
        <p:grpSpPr>
          <a:xfrm>
            <a:off x="5681407" y="2673999"/>
            <a:ext cx="4463730" cy="3732955"/>
            <a:chOff x="1747042" y="2008021"/>
            <a:chExt cx="5472608" cy="4576670"/>
          </a:xfrm>
          <a:effectLst/>
        </p:grpSpPr>
        <p:sp>
          <p:nvSpPr>
            <p:cNvPr id="13" name="Freeform 6">
              <a:hlinkClick r:id="" action="ppaction://noaction"/>
              <a:extLst>
                <a:ext uri="{FF2B5EF4-FFF2-40B4-BE49-F238E27FC236}">
                  <a16:creationId xmlns:a16="http://schemas.microsoft.com/office/drawing/2014/main" id="{4CE97B57-FB17-9F16-A022-AD4DCF7068B9}"/>
                </a:ext>
              </a:extLst>
            </p:cNvPr>
            <p:cNvSpPr>
              <a:spLocks/>
            </p:cNvSpPr>
            <p:nvPr/>
          </p:nvSpPr>
          <p:spPr bwMode="auto">
            <a:xfrm>
              <a:off x="1747042" y="4516361"/>
              <a:ext cx="1705034" cy="1363448"/>
            </a:xfrm>
            <a:custGeom>
              <a:avLst/>
              <a:gdLst>
                <a:gd name="T0" fmla="*/ 79 w 1178"/>
                <a:gd name="T1" fmla="*/ 172 h 942"/>
                <a:gd name="T2" fmla="*/ 52 w 1178"/>
                <a:gd name="T3" fmla="*/ 235 h 942"/>
                <a:gd name="T4" fmla="*/ 40 w 1178"/>
                <a:gd name="T5" fmla="*/ 281 h 942"/>
                <a:gd name="T6" fmla="*/ 11 w 1178"/>
                <a:gd name="T7" fmla="*/ 316 h 942"/>
                <a:gd name="T8" fmla="*/ 23 w 1178"/>
                <a:gd name="T9" fmla="*/ 362 h 942"/>
                <a:gd name="T10" fmla="*/ 25 w 1178"/>
                <a:gd name="T11" fmla="*/ 416 h 942"/>
                <a:gd name="T12" fmla="*/ 75 w 1178"/>
                <a:gd name="T13" fmla="*/ 424 h 942"/>
                <a:gd name="T14" fmla="*/ 146 w 1178"/>
                <a:gd name="T15" fmla="*/ 480 h 942"/>
                <a:gd name="T16" fmla="*/ 194 w 1178"/>
                <a:gd name="T17" fmla="*/ 553 h 942"/>
                <a:gd name="T18" fmla="*/ 194 w 1178"/>
                <a:gd name="T19" fmla="*/ 593 h 942"/>
                <a:gd name="T20" fmla="*/ 206 w 1178"/>
                <a:gd name="T21" fmla="*/ 638 h 942"/>
                <a:gd name="T22" fmla="*/ 250 w 1178"/>
                <a:gd name="T23" fmla="*/ 686 h 942"/>
                <a:gd name="T24" fmla="*/ 290 w 1178"/>
                <a:gd name="T25" fmla="*/ 657 h 942"/>
                <a:gd name="T26" fmla="*/ 308 w 1178"/>
                <a:gd name="T27" fmla="*/ 701 h 942"/>
                <a:gd name="T28" fmla="*/ 339 w 1178"/>
                <a:gd name="T29" fmla="*/ 734 h 942"/>
                <a:gd name="T30" fmla="*/ 360 w 1178"/>
                <a:gd name="T31" fmla="*/ 803 h 942"/>
                <a:gd name="T32" fmla="*/ 396 w 1178"/>
                <a:gd name="T33" fmla="*/ 836 h 942"/>
                <a:gd name="T34" fmla="*/ 379 w 1178"/>
                <a:gd name="T35" fmla="*/ 876 h 942"/>
                <a:gd name="T36" fmla="*/ 416 w 1178"/>
                <a:gd name="T37" fmla="*/ 855 h 942"/>
                <a:gd name="T38" fmla="*/ 419 w 1178"/>
                <a:gd name="T39" fmla="*/ 940 h 942"/>
                <a:gd name="T40" fmla="*/ 471 w 1178"/>
                <a:gd name="T41" fmla="*/ 932 h 942"/>
                <a:gd name="T42" fmla="*/ 520 w 1178"/>
                <a:gd name="T43" fmla="*/ 938 h 942"/>
                <a:gd name="T44" fmla="*/ 577 w 1178"/>
                <a:gd name="T45" fmla="*/ 938 h 942"/>
                <a:gd name="T46" fmla="*/ 633 w 1178"/>
                <a:gd name="T47" fmla="*/ 898 h 942"/>
                <a:gd name="T48" fmla="*/ 656 w 1178"/>
                <a:gd name="T49" fmla="*/ 888 h 942"/>
                <a:gd name="T50" fmla="*/ 697 w 1178"/>
                <a:gd name="T51" fmla="*/ 932 h 942"/>
                <a:gd name="T52" fmla="*/ 739 w 1178"/>
                <a:gd name="T53" fmla="*/ 909 h 942"/>
                <a:gd name="T54" fmla="*/ 847 w 1178"/>
                <a:gd name="T55" fmla="*/ 890 h 942"/>
                <a:gd name="T56" fmla="*/ 943 w 1178"/>
                <a:gd name="T57" fmla="*/ 880 h 942"/>
                <a:gd name="T58" fmla="*/ 939 w 1178"/>
                <a:gd name="T59" fmla="*/ 832 h 942"/>
                <a:gd name="T60" fmla="*/ 995 w 1178"/>
                <a:gd name="T61" fmla="*/ 813 h 942"/>
                <a:gd name="T62" fmla="*/ 1072 w 1178"/>
                <a:gd name="T63" fmla="*/ 788 h 942"/>
                <a:gd name="T64" fmla="*/ 1028 w 1178"/>
                <a:gd name="T65" fmla="*/ 742 h 942"/>
                <a:gd name="T66" fmla="*/ 1078 w 1178"/>
                <a:gd name="T67" fmla="*/ 697 h 942"/>
                <a:gd name="T68" fmla="*/ 1159 w 1178"/>
                <a:gd name="T69" fmla="*/ 711 h 942"/>
                <a:gd name="T70" fmla="*/ 1172 w 1178"/>
                <a:gd name="T71" fmla="*/ 667 h 942"/>
                <a:gd name="T72" fmla="*/ 1178 w 1178"/>
                <a:gd name="T73" fmla="*/ 601 h 942"/>
                <a:gd name="T74" fmla="*/ 1163 w 1178"/>
                <a:gd name="T75" fmla="*/ 543 h 942"/>
                <a:gd name="T76" fmla="*/ 1147 w 1178"/>
                <a:gd name="T77" fmla="*/ 478 h 942"/>
                <a:gd name="T78" fmla="*/ 1134 w 1178"/>
                <a:gd name="T79" fmla="*/ 426 h 942"/>
                <a:gd name="T80" fmla="*/ 1059 w 1178"/>
                <a:gd name="T81" fmla="*/ 372 h 942"/>
                <a:gd name="T82" fmla="*/ 1026 w 1178"/>
                <a:gd name="T83" fmla="*/ 345 h 942"/>
                <a:gd name="T84" fmla="*/ 984 w 1178"/>
                <a:gd name="T85" fmla="*/ 289 h 942"/>
                <a:gd name="T86" fmla="*/ 1007 w 1178"/>
                <a:gd name="T87" fmla="*/ 241 h 942"/>
                <a:gd name="T88" fmla="*/ 999 w 1178"/>
                <a:gd name="T89" fmla="*/ 201 h 942"/>
                <a:gd name="T90" fmla="*/ 943 w 1178"/>
                <a:gd name="T91" fmla="*/ 193 h 942"/>
                <a:gd name="T92" fmla="*/ 893 w 1178"/>
                <a:gd name="T93" fmla="*/ 199 h 942"/>
                <a:gd name="T94" fmla="*/ 822 w 1178"/>
                <a:gd name="T95" fmla="*/ 191 h 942"/>
                <a:gd name="T96" fmla="*/ 735 w 1178"/>
                <a:gd name="T97" fmla="*/ 120 h 942"/>
                <a:gd name="T98" fmla="*/ 735 w 1178"/>
                <a:gd name="T99" fmla="*/ 75 h 942"/>
                <a:gd name="T100" fmla="*/ 737 w 1178"/>
                <a:gd name="T101" fmla="*/ 18 h 942"/>
                <a:gd name="T102" fmla="*/ 620 w 1178"/>
                <a:gd name="T103" fmla="*/ 12 h 942"/>
                <a:gd name="T104" fmla="*/ 548 w 1178"/>
                <a:gd name="T105" fmla="*/ 23 h 942"/>
                <a:gd name="T106" fmla="*/ 506 w 1178"/>
                <a:gd name="T107" fmla="*/ 72 h 942"/>
                <a:gd name="T108" fmla="*/ 456 w 1178"/>
                <a:gd name="T109" fmla="*/ 108 h 942"/>
                <a:gd name="T110" fmla="*/ 394 w 1178"/>
                <a:gd name="T111" fmla="*/ 170 h 942"/>
                <a:gd name="T112" fmla="*/ 375 w 1178"/>
                <a:gd name="T113" fmla="*/ 212 h 942"/>
                <a:gd name="T114" fmla="*/ 348 w 1178"/>
                <a:gd name="T115" fmla="*/ 245 h 942"/>
                <a:gd name="T116" fmla="*/ 296 w 1178"/>
                <a:gd name="T117" fmla="*/ 226 h 942"/>
                <a:gd name="T118" fmla="*/ 219 w 1178"/>
                <a:gd name="T119" fmla="*/ 224 h 942"/>
                <a:gd name="T120" fmla="*/ 181 w 1178"/>
                <a:gd name="T121" fmla="*/ 174 h 942"/>
                <a:gd name="T122" fmla="*/ 154 w 1178"/>
                <a:gd name="T123" fmla="*/ 162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8" h="942">
                  <a:moveTo>
                    <a:pt x="133" y="124"/>
                  </a:moveTo>
                  <a:lnTo>
                    <a:pt x="133" y="129"/>
                  </a:lnTo>
                  <a:lnTo>
                    <a:pt x="96" y="143"/>
                  </a:lnTo>
                  <a:lnTo>
                    <a:pt x="94" y="145"/>
                  </a:lnTo>
                  <a:lnTo>
                    <a:pt x="102" y="160"/>
                  </a:lnTo>
                  <a:lnTo>
                    <a:pt x="88" y="162"/>
                  </a:lnTo>
                  <a:lnTo>
                    <a:pt x="79" y="172"/>
                  </a:lnTo>
                  <a:lnTo>
                    <a:pt x="75" y="174"/>
                  </a:lnTo>
                  <a:lnTo>
                    <a:pt x="67" y="183"/>
                  </a:lnTo>
                  <a:lnTo>
                    <a:pt x="63" y="185"/>
                  </a:lnTo>
                  <a:lnTo>
                    <a:pt x="77" y="212"/>
                  </a:lnTo>
                  <a:lnTo>
                    <a:pt x="75" y="220"/>
                  </a:lnTo>
                  <a:lnTo>
                    <a:pt x="71" y="220"/>
                  </a:lnTo>
                  <a:lnTo>
                    <a:pt x="52" y="235"/>
                  </a:lnTo>
                  <a:lnTo>
                    <a:pt x="48" y="235"/>
                  </a:lnTo>
                  <a:lnTo>
                    <a:pt x="23" y="229"/>
                  </a:lnTo>
                  <a:lnTo>
                    <a:pt x="19" y="235"/>
                  </a:lnTo>
                  <a:lnTo>
                    <a:pt x="17" y="237"/>
                  </a:lnTo>
                  <a:lnTo>
                    <a:pt x="32" y="253"/>
                  </a:lnTo>
                  <a:lnTo>
                    <a:pt x="40" y="276"/>
                  </a:lnTo>
                  <a:lnTo>
                    <a:pt x="40" y="281"/>
                  </a:lnTo>
                  <a:lnTo>
                    <a:pt x="32" y="278"/>
                  </a:lnTo>
                  <a:lnTo>
                    <a:pt x="23" y="285"/>
                  </a:lnTo>
                  <a:lnTo>
                    <a:pt x="17" y="287"/>
                  </a:lnTo>
                  <a:lnTo>
                    <a:pt x="4" y="293"/>
                  </a:lnTo>
                  <a:lnTo>
                    <a:pt x="0" y="295"/>
                  </a:lnTo>
                  <a:lnTo>
                    <a:pt x="11" y="308"/>
                  </a:lnTo>
                  <a:lnTo>
                    <a:pt x="11" y="316"/>
                  </a:lnTo>
                  <a:lnTo>
                    <a:pt x="19" y="324"/>
                  </a:lnTo>
                  <a:lnTo>
                    <a:pt x="17" y="341"/>
                  </a:lnTo>
                  <a:lnTo>
                    <a:pt x="15" y="343"/>
                  </a:lnTo>
                  <a:lnTo>
                    <a:pt x="11" y="347"/>
                  </a:lnTo>
                  <a:lnTo>
                    <a:pt x="9" y="358"/>
                  </a:lnTo>
                  <a:lnTo>
                    <a:pt x="19" y="362"/>
                  </a:lnTo>
                  <a:lnTo>
                    <a:pt x="23" y="362"/>
                  </a:lnTo>
                  <a:lnTo>
                    <a:pt x="23" y="366"/>
                  </a:lnTo>
                  <a:lnTo>
                    <a:pt x="17" y="370"/>
                  </a:lnTo>
                  <a:lnTo>
                    <a:pt x="27" y="370"/>
                  </a:lnTo>
                  <a:lnTo>
                    <a:pt x="32" y="374"/>
                  </a:lnTo>
                  <a:lnTo>
                    <a:pt x="32" y="376"/>
                  </a:lnTo>
                  <a:lnTo>
                    <a:pt x="27" y="399"/>
                  </a:lnTo>
                  <a:lnTo>
                    <a:pt x="25" y="416"/>
                  </a:lnTo>
                  <a:lnTo>
                    <a:pt x="36" y="432"/>
                  </a:lnTo>
                  <a:lnTo>
                    <a:pt x="40" y="434"/>
                  </a:lnTo>
                  <a:lnTo>
                    <a:pt x="54" y="420"/>
                  </a:lnTo>
                  <a:lnTo>
                    <a:pt x="67" y="418"/>
                  </a:lnTo>
                  <a:lnTo>
                    <a:pt x="71" y="418"/>
                  </a:lnTo>
                  <a:lnTo>
                    <a:pt x="73" y="420"/>
                  </a:lnTo>
                  <a:lnTo>
                    <a:pt x="75" y="424"/>
                  </a:lnTo>
                  <a:lnTo>
                    <a:pt x="90" y="424"/>
                  </a:lnTo>
                  <a:lnTo>
                    <a:pt x="98" y="428"/>
                  </a:lnTo>
                  <a:lnTo>
                    <a:pt x="129" y="466"/>
                  </a:lnTo>
                  <a:lnTo>
                    <a:pt x="129" y="478"/>
                  </a:lnTo>
                  <a:lnTo>
                    <a:pt x="129" y="482"/>
                  </a:lnTo>
                  <a:lnTo>
                    <a:pt x="142" y="480"/>
                  </a:lnTo>
                  <a:lnTo>
                    <a:pt x="146" y="480"/>
                  </a:lnTo>
                  <a:lnTo>
                    <a:pt x="146" y="493"/>
                  </a:lnTo>
                  <a:lnTo>
                    <a:pt x="165" y="505"/>
                  </a:lnTo>
                  <a:lnTo>
                    <a:pt x="161" y="524"/>
                  </a:lnTo>
                  <a:lnTo>
                    <a:pt x="183" y="534"/>
                  </a:lnTo>
                  <a:lnTo>
                    <a:pt x="188" y="536"/>
                  </a:lnTo>
                  <a:lnTo>
                    <a:pt x="194" y="549"/>
                  </a:lnTo>
                  <a:lnTo>
                    <a:pt x="194" y="553"/>
                  </a:lnTo>
                  <a:lnTo>
                    <a:pt x="194" y="557"/>
                  </a:lnTo>
                  <a:lnTo>
                    <a:pt x="175" y="580"/>
                  </a:lnTo>
                  <a:lnTo>
                    <a:pt x="177" y="584"/>
                  </a:lnTo>
                  <a:lnTo>
                    <a:pt x="179" y="586"/>
                  </a:lnTo>
                  <a:lnTo>
                    <a:pt x="181" y="584"/>
                  </a:lnTo>
                  <a:lnTo>
                    <a:pt x="192" y="588"/>
                  </a:lnTo>
                  <a:lnTo>
                    <a:pt x="194" y="593"/>
                  </a:lnTo>
                  <a:lnTo>
                    <a:pt x="183" y="609"/>
                  </a:lnTo>
                  <a:lnTo>
                    <a:pt x="161" y="634"/>
                  </a:lnTo>
                  <a:lnTo>
                    <a:pt x="156" y="636"/>
                  </a:lnTo>
                  <a:lnTo>
                    <a:pt x="169" y="647"/>
                  </a:lnTo>
                  <a:lnTo>
                    <a:pt x="173" y="649"/>
                  </a:lnTo>
                  <a:lnTo>
                    <a:pt x="196" y="632"/>
                  </a:lnTo>
                  <a:lnTo>
                    <a:pt x="206" y="638"/>
                  </a:lnTo>
                  <a:lnTo>
                    <a:pt x="208" y="640"/>
                  </a:lnTo>
                  <a:lnTo>
                    <a:pt x="217" y="657"/>
                  </a:lnTo>
                  <a:lnTo>
                    <a:pt x="217" y="659"/>
                  </a:lnTo>
                  <a:lnTo>
                    <a:pt x="225" y="670"/>
                  </a:lnTo>
                  <a:lnTo>
                    <a:pt x="231" y="690"/>
                  </a:lnTo>
                  <a:lnTo>
                    <a:pt x="231" y="695"/>
                  </a:lnTo>
                  <a:lnTo>
                    <a:pt x="250" y="686"/>
                  </a:lnTo>
                  <a:lnTo>
                    <a:pt x="252" y="678"/>
                  </a:lnTo>
                  <a:lnTo>
                    <a:pt x="252" y="674"/>
                  </a:lnTo>
                  <a:lnTo>
                    <a:pt x="256" y="682"/>
                  </a:lnTo>
                  <a:lnTo>
                    <a:pt x="262" y="686"/>
                  </a:lnTo>
                  <a:lnTo>
                    <a:pt x="275" y="670"/>
                  </a:lnTo>
                  <a:lnTo>
                    <a:pt x="269" y="651"/>
                  </a:lnTo>
                  <a:lnTo>
                    <a:pt x="290" y="657"/>
                  </a:lnTo>
                  <a:lnTo>
                    <a:pt x="294" y="659"/>
                  </a:lnTo>
                  <a:lnTo>
                    <a:pt x="300" y="678"/>
                  </a:lnTo>
                  <a:lnTo>
                    <a:pt x="292" y="690"/>
                  </a:lnTo>
                  <a:lnTo>
                    <a:pt x="290" y="692"/>
                  </a:lnTo>
                  <a:lnTo>
                    <a:pt x="290" y="701"/>
                  </a:lnTo>
                  <a:lnTo>
                    <a:pt x="300" y="709"/>
                  </a:lnTo>
                  <a:lnTo>
                    <a:pt x="308" y="701"/>
                  </a:lnTo>
                  <a:lnTo>
                    <a:pt x="312" y="701"/>
                  </a:lnTo>
                  <a:lnTo>
                    <a:pt x="319" y="705"/>
                  </a:lnTo>
                  <a:lnTo>
                    <a:pt x="323" y="715"/>
                  </a:lnTo>
                  <a:lnTo>
                    <a:pt x="331" y="717"/>
                  </a:lnTo>
                  <a:lnTo>
                    <a:pt x="335" y="728"/>
                  </a:lnTo>
                  <a:lnTo>
                    <a:pt x="339" y="730"/>
                  </a:lnTo>
                  <a:lnTo>
                    <a:pt x="339" y="734"/>
                  </a:lnTo>
                  <a:lnTo>
                    <a:pt x="342" y="738"/>
                  </a:lnTo>
                  <a:lnTo>
                    <a:pt x="337" y="751"/>
                  </a:lnTo>
                  <a:lnTo>
                    <a:pt x="337" y="755"/>
                  </a:lnTo>
                  <a:lnTo>
                    <a:pt x="344" y="759"/>
                  </a:lnTo>
                  <a:lnTo>
                    <a:pt x="356" y="778"/>
                  </a:lnTo>
                  <a:lnTo>
                    <a:pt x="360" y="782"/>
                  </a:lnTo>
                  <a:lnTo>
                    <a:pt x="360" y="803"/>
                  </a:lnTo>
                  <a:lnTo>
                    <a:pt x="356" y="805"/>
                  </a:lnTo>
                  <a:lnTo>
                    <a:pt x="362" y="811"/>
                  </a:lnTo>
                  <a:lnTo>
                    <a:pt x="364" y="813"/>
                  </a:lnTo>
                  <a:lnTo>
                    <a:pt x="371" y="813"/>
                  </a:lnTo>
                  <a:lnTo>
                    <a:pt x="373" y="815"/>
                  </a:lnTo>
                  <a:lnTo>
                    <a:pt x="377" y="821"/>
                  </a:lnTo>
                  <a:lnTo>
                    <a:pt x="396" y="836"/>
                  </a:lnTo>
                  <a:lnTo>
                    <a:pt x="396" y="848"/>
                  </a:lnTo>
                  <a:lnTo>
                    <a:pt x="396" y="853"/>
                  </a:lnTo>
                  <a:lnTo>
                    <a:pt x="389" y="848"/>
                  </a:lnTo>
                  <a:lnTo>
                    <a:pt x="375" y="853"/>
                  </a:lnTo>
                  <a:lnTo>
                    <a:pt x="371" y="853"/>
                  </a:lnTo>
                  <a:lnTo>
                    <a:pt x="379" y="871"/>
                  </a:lnTo>
                  <a:lnTo>
                    <a:pt x="379" y="876"/>
                  </a:lnTo>
                  <a:lnTo>
                    <a:pt x="387" y="876"/>
                  </a:lnTo>
                  <a:lnTo>
                    <a:pt x="391" y="880"/>
                  </a:lnTo>
                  <a:lnTo>
                    <a:pt x="389" y="884"/>
                  </a:lnTo>
                  <a:lnTo>
                    <a:pt x="404" y="878"/>
                  </a:lnTo>
                  <a:lnTo>
                    <a:pt x="406" y="859"/>
                  </a:lnTo>
                  <a:lnTo>
                    <a:pt x="408" y="855"/>
                  </a:lnTo>
                  <a:lnTo>
                    <a:pt x="416" y="855"/>
                  </a:lnTo>
                  <a:lnTo>
                    <a:pt x="421" y="861"/>
                  </a:lnTo>
                  <a:lnTo>
                    <a:pt x="423" y="865"/>
                  </a:lnTo>
                  <a:lnTo>
                    <a:pt x="431" y="884"/>
                  </a:lnTo>
                  <a:lnTo>
                    <a:pt x="425" y="905"/>
                  </a:lnTo>
                  <a:lnTo>
                    <a:pt x="423" y="928"/>
                  </a:lnTo>
                  <a:lnTo>
                    <a:pt x="416" y="940"/>
                  </a:lnTo>
                  <a:lnTo>
                    <a:pt x="419" y="940"/>
                  </a:lnTo>
                  <a:lnTo>
                    <a:pt x="425" y="942"/>
                  </a:lnTo>
                  <a:lnTo>
                    <a:pt x="433" y="938"/>
                  </a:lnTo>
                  <a:lnTo>
                    <a:pt x="435" y="940"/>
                  </a:lnTo>
                  <a:lnTo>
                    <a:pt x="439" y="936"/>
                  </a:lnTo>
                  <a:lnTo>
                    <a:pt x="441" y="932"/>
                  </a:lnTo>
                  <a:lnTo>
                    <a:pt x="460" y="936"/>
                  </a:lnTo>
                  <a:lnTo>
                    <a:pt x="471" y="932"/>
                  </a:lnTo>
                  <a:lnTo>
                    <a:pt x="483" y="936"/>
                  </a:lnTo>
                  <a:lnTo>
                    <a:pt x="485" y="936"/>
                  </a:lnTo>
                  <a:lnTo>
                    <a:pt x="489" y="936"/>
                  </a:lnTo>
                  <a:lnTo>
                    <a:pt x="502" y="923"/>
                  </a:lnTo>
                  <a:lnTo>
                    <a:pt x="506" y="921"/>
                  </a:lnTo>
                  <a:lnTo>
                    <a:pt x="516" y="938"/>
                  </a:lnTo>
                  <a:lnTo>
                    <a:pt x="520" y="938"/>
                  </a:lnTo>
                  <a:lnTo>
                    <a:pt x="527" y="934"/>
                  </a:lnTo>
                  <a:lnTo>
                    <a:pt x="537" y="940"/>
                  </a:lnTo>
                  <a:lnTo>
                    <a:pt x="545" y="936"/>
                  </a:lnTo>
                  <a:lnTo>
                    <a:pt x="550" y="917"/>
                  </a:lnTo>
                  <a:lnTo>
                    <a:pt x="573" y="919"/>
                  </a:lnTo>
                  <a:lnTo>
                    <a:pt x="575" y="921"/>
                  </a:lnTo>
                  <a:lnTo>
                    <a:pt x="577" y="938"/>
                  </a:lnTo>
                  <a:lnTo>
                    <a:pt x="591" y="936"/>
                  </a:lnTo>
                  <a:lnTo>
                    <a:pt x="597" y="932"/>
                  </a:lnTo>
                  <a:lnTo>
                    <a:pt x="610" y="925"/>
                  </a:lnTo>
                  <a:lnTo>
                    <a:pt x="614" y="925"/>
                  </a:lnTo>
                  <a:lnTo>
                    <a:pt x="614" y="917"/>
                  </a:lnTo>
                  <a:lnTo>
                    <a:pt x="631" y="900"/>
                  </a:lnTo>
                  <a:lnTo>
                    <a:pt x="633" y="898"/>
                  </a:lnTo>
                  <a:lnTo>
                    <a:pt x="647" y="905"/>
                  </a:lnTo>
                  <a:lnTo>
                    <a:pt x="649" y="921"/>
                  </a:lnTo>
                  <a:lnTo>
                    <a:pt x="660" y="919"/>
                  </a:lnTo>
                  <a:lnTo>
                    <a:pt x="664" y="913"/>
                  </a:lnTo>
                  <a:lnTo>
                    <a:pt x="664" y="896"/>
                  </a:lnTo>
                  <a:lnTo>
                    <a:pt x="656" y="892"/>
                  </a:lnTo>
                  <a:lnTo>
                    <a:pt x="656" y="888"/>
                  </a:lnTo>
                  <a:lnTo>
                    <a:pt x="660" y="882"/>
                  </a:lnTo>
                  <a:lnTo>
                    <a:pt x="677" y="884"/>
                  </a:lnTo>
                  <a:lnTo>
                    <a:pt x="681" y="884"/>
                  </a:lnTo>
                  <a:lnTo>
                    <a:pt x="681" y="894"/>
                  </a:lnTo>
                  <a:lnTo>
                    <a:pt x="679" y="907"/>
                  </a:lnTo>
                  <a:lnTo>
                    <a:pt x="679" y="911"/>
                  </a:lnTo>
                  <a:lnTo>
                    <a:pt x="697" y="932"/>
                  </a:lnTo>
                  <a:lnTo>
                    <a:pt x="708" y="938"/>
                  </a:lnTo>
                  <a:lnTo>
                    <a:pt x="720" y="940"/>
                  </a:lnTo>
                  <a:lnTo>
                    <a:pt x="731" y="936"/>
                  </a:lnTo>
                  <a:lnTo>
                    <a:pt x="735" y="936"/>
                  </a:lnTo>
                  <a:lnTo>
                    <a:pt x="741" y="921"/>
                  </a:lnTo>
                  <a:lnTo>
                    <a:pt x="741" y="913"/>
                  </a:lnTo>
                  <a:lnTo>
                    <a:pt x="739" y="909"/>
                  </a:lnTo>
                  <a:lnTo>
                    <a:pt x="743" y="903"/>
                  </a:lnTo>
                  <a:lnTo>
                    <a:pt x="749" y="892"/>
                  </a:lnTo>
                  <a:lnTo>
                    <a:pt x="776" y="898"/>
                  </a:lnTo>
                  <a:lnTo>
                    <a:pt x="797" y="892"/>
                  </a:lnTo>
                  <a:lnTo>
                    <a:pt x="814" y="892"/>
                  </a:lnTo>
                  <a:lnTo>
                    <a:pt x="833" y="884"/>
                  </a:lnTo>
                  <a:lnTo>
                    <a:pt x="847" y="890"/>
                  </a:lnTo>
                  <a:lnTo>
                    <a:pt x="849" y="894"/>
                  </a:lnTo>
                  <a:lnTo>
                    <a:pt x="858" y="896"/>
                  </a:lnTo>
                  <a:lnTo>
                    <a:pt x="895" y="882"/>
                  </a:lnTo>
                  <a:lnTo>
                    <a:pt x="912" y="884"/>
                  </a:lnTo>
                  <a:lnTo>
                    <a:pt x="924" y="880"/>
                  </a:lnTo>
                  <a:lnTo>
                    <a:pt x="941" y="882"/>
                  </a:lnTo>
                  <a:lnTo>
                    <a:pt x="943" y="880"/>
                  </a:lnTo>
                  <a:lnTo>
                    <a:pt x="947" y="876"/>
                  </a:lnTo>
                  <a:lnTo>
                    <a:pt x="943" y="861"/>
                  </a:lnTo>
                  <a:lnTo>
                    <a:pt x="932" y="855"/>
                  </a:lnTo>
                  <a:lnTo>
                    <a:pt x="926" y="840"/>
                  </a:lnTo>
                  <a:lnTo>
                    <a:pt x="926" y="836"/>
                  </a:lnTo>
                  <a:lnTo>
                    <a:pt x="935" y="838"/>
                  </a:lnTo>
                  <a:lnTo>
                    <a:pt x="939" y="832"/>
                  </a:lnTo>
                  <a:lnTo>
                    <a:pt x="941" y="828"/>
                  </a:lnTo>
                  <a:lnTo>
                    <a:pt x="947" y="824"/>
                  </a:lnTo>
                  <a:lnTo>
                    <a:pt x="960" y="809"/>
                  </a:lnTo>
                  <a:lnTo>
                    <a:pt x="987" y="807"/>
                  </a:lnTo>
                  <a:lnTo>
                    <a:pt x="989" y="805"/>
                  </a:lnTo>
                  <a:lnTo>
                    <a:pt x="993" y="811"/>
                  </a:lnTo>
                  <a:lnTo>
                    <a:pt x="995" y="813"/>
                  </a:lnTo>
                  <a:lnTo>
                    <a:pt x="1014" y="811"/>
                  </a:lnTo>
                  <a:lnTo>
                    <a:pt x="1034" y="821"/>
                  </a:lnTo>
                  <a:lnTo>
                    <a:pt x="1057" y="813"/>
                  </a:lnTo>
                  <a:lnTo>
                    <a:pt x="1059" y="815"/>
                  </a:lnTo>
                  <a:lnTo>
                    <a:pt x="1064" y="813"/>
                  </a:lnTo>
                  <a:lnTo>
                    <a:pt x="1061" y="801"/>
                  </a:lnTo>
                  <a:lnTo>
                    <a:pt x="1072" y="788"/>
                  </a:lnTo>
                  <a:lnTo>
                    <a:pt x="1074" y="784"/>
                  </a:lnTo>
                  <a:lnTo>
                    <a:pt x="1064" y="778"/>
                  </a:lnTo>
                  <a:lnTo>
                    <a:pt x="1047" y="755"/>
                  </a:lnTo>
                  <a:lnTo>
                    <a:pt x="1026" y="749"/>
                  </a:lnTo>
                  <a:lnTo>
                    <a:pt x="1022" y="749"/>
                  </a:lnTo>
                  <a:lnTo>
                    <a:pt x="1020" y="747"/>
                  </a:lnTo>
                  <a:lnTo>
                    <a:pt x="1028" y="742"/>
                  </a:lnTo>
                  <a:lnTo>
                    <a:pt x="1043" y="740"/>
                  </a:lnTo>
                  <a:lnTo>
                    <a:pt x="1047" y="738"/>
                  </a:lnTo>
                  <a:lnTo>
                    <a:pt x="1059" y="730"/>
                  </a:lnTo>
                  <a:lnTo>
                    <a:pt x="1059" y="726"/>
                  </a:lnTo>
                  <a:lnTo>
                    <a:pt x="1057" y="724"/>
                  </a:lnTo>
                  <a:lnTo>
                    <a:pt x="1074" y="709"/>
                  </a:lnTo>
                  <a:lnTo>
                    <a:pt x="1078" y="697"/>
                  </a:lnTo>
                  <a:lnTo>
                    <a:pt x="1084" y="701"/>
                  </a:lnTo>
                  <a:lnTo>
                    <a:pt x="1103" y="701"/>
                  </a:lnTo>
                  <a:lnTo>
                    <a:pt x="1118" y="707"/>
                  </a:lnTo>
                  <a:lnTo>
                    <a:pt x="1122" y="707"/>
                  </a:lnTo>
                  <a:lnTo>
                    <a:pt x="1145" y="713"/>
                  </a:lnTo>
                  <a:lnTo>
                    <a:pt x="1157" y="711"/>
                  </a:lnTo>
                  <a:lnTo>
                    <a:pt x="1159" y="711"/>
                  </a:lnTo>
                  <a:lnTo>
                    <a:pt x="1159" y="701"/>
                  </a:lnTo>
                  <a:lnTo>
                    <a:pt x="1159" y="697"/>
                  </a:lnTo>
                  <a:lnTo>
                    <a:pt x="1157" y="686"/>
                  </a:lnTo>
                  <a:lnTo>
                    <a:pt x="1155" y="684"/>
                  </a:lnTo>
                  <a:lnTo>
                    <a:pt x="1163" y="676"/>
                  </a:lnTo>
                  <a:lnTo>
                    <a:pt x="1168" y="670"/>
                  </a:lnTo>
                  <a:lnTo>
                    <a:pt x="1172" y="667"/>
                  </a:lnTo>
                  <a:lnTo>
                    <a:pt x="1161" y="655"/>
                  </a:lnTo>
                  <a:lnTo>
                    <a:pt x="1159" y="645"/>
                  </a:lnTo>
                  <a:lnTo>
                    <a:pt x="1161" y="636"/>
                  </a:lnTo>
                  <a:lnTo>
                    <a:pt x="1170" y="626"/>
                  </a:lnTo>
                  <a:lnTo>
                    <a:pt x="1168" y="622"/>
                  </a:lnTo>
                  <a:lnTo>
                    <a:pt x="1174" y="607"/>
                  </a:lnTo>
                  <a:lnTo>
                    <a:pt x="1178" y="601"/>
                  </a:lnTo>
                  <a:lnTo>
                    <a:pt x="1178" y="588"/>
                  </a:lnTo>
                  <a:lnTo>
                    <a:pt x="1157" y="578"/>
                  </a:lnTo>
                  <a:lnTo>
                    <a:pt x="1157" y="574"/>
                  </a:lnTo>
                  <a:lnTo>
                    <a:pt x="1159" y="570"/>
                  </a:lnTo>
                  <a:lnTo>
                    <a:pt x="1170" y="563"/>
                  </a:lnTo>
                  <a:lnTo>
                    <a:pt x="1161" y="551"/>
                  </a:lnTo>
                  <a:lnTo>
                    <a:pt x="1163" y="543"/>
                  </a:lnTo>
                  <a:lnTo>
                    <a:pt x="1163" y="541"/>
                  </a:lnTo>
                  <a:lnTo>
                    <a:pt x="1163" y="532"/>
                  </a:lnTo>
                  <a:lnTo>
                    <a:pt x="1174" y="520"/>
                  </a:lnTo>
                  <a:lnTo>
                    <a:pt x="1159" y="501"/>
                  </a:lnTo>
                  <a:lnTo>
                    <a:pt x="1166" y="484"/>
                  </a:lnTo>
                  <a:lnTo>
                    <a:pt x="1149" y="478"/>
                  </a:lnTo>
                  <a:lnTo>
                    <a:pt x="1147" y="478"/>
                  </a:lnTo>
                  <a:lnTo>
                    <a:pt x="1145" y="468"/>
                  </a:lnTo>
                  <a:lnTo>
                    <a:pt x="1138" y="457"/>
                  </a:lnTo>
                  <a:lnTo>
                    <a:pt x="1136" y="453"/>
                  </a:lnTo>
                  <a:lnTo>
                    <a:pt x="1153" y="437"/>
                  </a:lnTo>
                  <a:lnTo>
                    <a:pt x="1157" y="434"/>
                  </a:lnTo>
                  <a:lnTo>
                    <a:pt x="1155" y="430"/>
                  </a:lnTo>
                  <a:lnTo>
                    <a:pt x="1134" y="426"/>
                  </a:lnTo>
                  <a:lnTo>
                    <a:pt x="1122" y="416"/>
                  </a:lnTo>
                  <a:lnTo>
                    <a:pt x="1105" y="414"/>
                  </a:lnTo>
                  <a:lnTo>
                    <a:pt x="1086" y="403"/>
                  </a:lnTo>
                  <a:lnTo>
                    <a:pt x="1089" y="401"/>
                  </a:lnTo>
                  <a:lnTo>
                    <a:pt x="1091" y="378"/>
                  </a:lnTo>
                  <a:lnTo>
                    <a:pt x="1080" y="374"/>
                  </a:lnTo>
                  <a:lnTo>
                    <a:pt x="1059" y="372"/>
                  </a:lnTo>
                  <a:lnTo>
                    <a:pt x="1049" y="376"/>
                  </a:lnTo>
                  <a:lnTo>
                    <a:pt x="1045" y="374"/>
                  </a:lnTo>
                  <a:lnTo>
                    <a:pt x="1045" y="368"/>
                  </a:lnTo>
                  <a:lnTo>
                    <a:pt x="1049" y="364"/>
                  </a:lnTo>
                  <a:lnTo>
                    <a:pt x="1039" y="349"/>
                  </a:lnTo>
                  <a:lnTo>
                    <a:pt x="1030" y="347"/>
                  </a:lnTo>
                  <a:lnTo>
                    <a:pt x="1026" y="345"/>
                  </a:lnTo>
                  <a:lnTo>
                    <a:pt x="1032" y="337"/>
                  </a:lnTo>
                  <a:lnTo>
                    <a:pt x="1024" y="328"/>
                  </a:lnTo>
                  <a:lnTo>
                    <a:pt x="1024" y="324"/>
                  </a:lnTo>
                  <a:lnTo>
                    <a:pt x="1022" y="318"/>
                  </a:lnTo>
                  <a:lnTo>
                    <a:pt x="1020" y="314"/>
                  </a:lnTo>
                  <a:lnTo>
                    <a:pt x="991" y="299"/>
                  </a:lnTo>
                  <a:lnTo>
                    <a:pt x="984" y="289"/>
                  </a:lnTo>
                  <a:lnTo>
                    <a:pt x="982" y="287"/>
                  </a:lnTo>
                  <a:lnTo>
                    <a:pt x="991" y="287"/>
                  </a:lnTo>
                  <a:lnTo>
                    <a:pt x="999" y="283"/>
                  </a:lnTo>
                  <a:lnTo>
                    <a:pt x="1003" y="283"/>
                  </a:lnTo>
                  <a:lnTo>
                    <a:pt x="1001" y="276"/>
                  </a:lnTo>
                  <a:lnTo>
                    <a:pt x="1007" y="256"/>
                  </a:lnTo>
                  <a:lnTo>
                    <a:pt x="1007" y="241"/>
                  </a:lnTo>
                  <a:lnTo>
                    <a:pt x="1012" y="235"/>
                  </a:lnTo>
                  <a:lnTo>
                    <a:pt x="1016" y="235"/>
                  </a:lnTo>
                  <a:lnTo>
                    <a:pt x="1020" y="224"/>
                  </a:lnTo>
                  <a:lnTo>
                    <a:pt x="1016" y="214"/>
                  </a:lnTo>
                  <a:lnTo>
                    <a:pt x="1014" y="210"/>
                  </a:lnTo>
                  <a:lnTo>
                    <a:pt x="999" y="204"/>
                  </a:lnTo>
                  <a:lnTo>
                    <a:pt x="999" y="201"/>
                  </a:lnTo>
                  <a:lnTo>
                    <a:pt x="987" y="195"/>
                  </a:lnTo>
                  <a:lnTo>
                    <a:pt x="987" y="189"/>
                  </a:lnTo>
                  <a:lnTo>
                    <a:pt x="991" y="185"/>
                  </a:lnTo>
                  <a:lnTo>
                    <a:pt x="987" y="185"/>
                  </a:lnTo>
                  <a:lnTo>
                    <a:pt x="953" y="187"/>
                  </a:lnTo>
                  <a:lnTo>
                    <a:pt x="947" y="193"/>
                  </a:lnTo>
                  <a:lnTo>
                    <a:pt x="943" y="193"/>
                  </a:lnTo>
                  <a:lnTo>
                    <a:pt x="939" y="191"/>
                  </a:lnTo>
                  <a:lnTo>
                    <a:pt x="926" y="199"/>
                  </a:lnTo>
                  <a:lnTo>
                    <a:pt x="916" y="218"/>
                  </a:lnTo>
                  <a:lnTo>
                    <a:pt x="912" y="218"/>
                  </a:lnTo>
                  <a:lnTo>
                    <a:pt x="903" y="216"/>
                  </a:lnTo>
                  <a:lnTo>
                    <a:pt x="897" y="197"/>
                  </a:lnTo>
                  <a:lnTo>
                    <a:pt x="893" y="199"/>
                  </a:lnTo>
                  <a:lnTo>
                    <a:pt x="889" y="195"/>
                  </a:lnTo>
                  <a:lnTo>
                    <a:pt x="887" y="197"/>
                  </a:lnTo>
                  <a:lnTo>
                    <a:pt x="876" y="206"/>
                  </a:lnTo>
                  <a:lnTo>
                    <a:pt x="872" y="204"/>
                  </a:lnTo>
                  <a:lnTo>
                    <a:pt x="851" y="195"/>
                  </a:lnTo>
                  <a:lnTo>
                    <a:pt x="847" y="195"/>
                  </a:lnTo>
                  <a:lnTo>
                    <a:pt x="822" y="191"/>
                  </a:lnTo>
                  <a:lnTo>
                    <a:pt x="818" y="189"/>
                  </a:lnTo>
                  <a:lnTo>
                    <a:pt x="816" y="187"/>
                  </a:lnTo>
                  <a:lnTo>
                    <a:pt x="795" y="174"/>
                  </a:lnTo>
                  <a:lnTo>
                    <a:pt x="760" y="139"/>
                  </a:lnTo>
                  <a:lnTo>
                    <a:pt x="756" y="139"/>
                  </a:lnTo>
                  <a:lnTo>
                    <a:pt x="745" y="135"/>
                  </a:lnTo>
                  <a:lnTo>
                    <a:pt x="735" y="120"/>
                  </a:lnTo>
                  <a:lnTo>
                    <a:pt x="731" y="118"/>
                  </a:lnTo>
                  <a:lnTo>
                    <a:pt x="743" y="102"/>
                  </a:lnTo>
                  <a:lnTo>
                    <a:pt x="743" y="93"/>
                  </a:lnTo>
                  <a:lnTo>
                    <a:pt x="741" y="91"/>
                  </a:lnTo>
                  <a:lnTo>
                    <a:pt x="739" y="87"/>
                  </a:lnTo>
                  <a:lnTo>
                    <a:pt x="737" y="85"/>
                  </a:lnTo>
                  <a:lnTo>
                    <a:pt x="735" y="75"/>
                  </a:lnTo>
                  <a:lnTo>
                    <a:pt x="741" y="70"/>
                  </a:lnTo>
                  <a:lnTo>
                    <a:pt x="739" y="66"/>
                  </a:lnTo>
                  <a:lnTo>
                    <a:pt x="737" y="64"/>
                  </a:lnTo>
                  <a:lnTo>
                    <a:pt x="745" y="50"/>
                  </a:lnTo>
                  <a:lnTo>
                    <a:pt x="737" y="37"/>
                  </a:lnTo>
                  <a:lnTo>
                    <a:pt x="739" y="23"/>
                  </a:lnTo>
                  <a:lnTo>
                    <a:pt x="737" y="18"/>
                  </a:lnTo>
                  <a:lnTo>
                    <a:pt x="726" y="6"/>
                  </a:lnTo>
                  <a:lnTo>
                    <a:pt x="716" y="4"/>
                  </a:lnTo>
                  <a:lnTo>
                    <a:pt x="687" y="12"/>
                  </a:lnTo>
                  <a:lnTo>
                    <a:pt x="677" y="6"/>
                  </a:lnTo>
                  <a:lnTo>
                    <a:pt x="672" y="0"/>
                  </a:lnTo>
                  <a:lnTo>
                    <a:pt x="664" y="18"/>
                  </a:lnTo>
                  <a:lnTo>
                    <a:pt x="620" y="12"/>
                  </a:lnTo>
                  <a:lnTo>
                    <a:pt x="608" y="14"/>
                  </a:lnTo>
                  <a:lnTo>
                    <a:pt x="606" y="16"/>
                  </a:lnTo>
                  <a:lnTo>
                    <a:pt x="602" y="18"/>
                  </a:lnTo>
                  <a:lnTo>
                    <a:pt x="585" y="39"/>
                  </a:lnTo>
                  <a:lnTo>
                    <a:pt x="581" y="37"/>
                  </a:lnTo>
                  <a:lnTo>
                    <a:pt x="552" y="25"/>
                  </a:lnTo>
                  <a:lnTo>
                    <a:pt x="548" y="23"/>
                  </a:lnTo>
                  <a:lnTo>
                    <a:pt x="543" y="23"/>
                  </a:lnTo>
                  <a:lnTo>
                    <a:pt x="533" y="39"/>
                  </a:lnTo>
                  <a:lnTo>
                    <a:pt x="535" y="50"/>
                  </a:lnTo>
                  <a:lnTo>
                    <a:pt x="531" y="56"/>
                  </a:lnTo>
                  <a:lnTo>
                    <a:pt x="518" y="70"/>
                  </a:lnTo>
                  <a:lnTo>
                    <a:pt x="514" y="68"/>
                  </a:lnTo>
                  <a:lnTo>
                    <a:pt x="506" y="72"/>
                  </a:lnTo>
                  <a:lnTo>
                    <a:pt x="483" y="66"/>
                  </a:lnTo>
                  <a:lnTo>
                    <a:pt x="481" y="70"/>
                  </a:lnTo>
                  <a:lnTo>
                    <a:pt x="471" y="81"/>
                  </a:lnTo>
                  <a:lnTo>
                    <a:pt x="464" y="106"/>
                  </a:lnTo>
                  <a:lnTo>
                    <a:pt x="468" y="108"/>
                  </a:lnTo>
                  <a:lnTo>
                    <a:pt x="466" y="112"/>
                  </a:lnTo>
                  <a:lnTo>
                    <a:pt x="456" y="108"/>
                  </a:lnTo>
                  <a:lnTo>
                    <a:pt x="456" y="112"/>
                  </a:lnTo>
                  <a:lnTo>
                    <a:pt x="443" y="139"/>
                  </a:lnTo>
                  <a:lnTo>
                    <a:pt x="421" y="137"/>
                  </a:lnTo>
                  <a:lnTo>
                    <a:pt x="414" y="141"/>
                  </a:lnTo>
                  <a:lnTo>
                    <a:pt x="412" y="143"/>
                  </a:lnTo>
                  <a:lnTo>
                    <a:pt x="404" y="172"/>
                  </a:lnTo>
                  <a:lnTo>
                    <a:pt x="394" y="170"/>
                  </a:lnTo>
                  <a:lnTo>
                    <a:pt x="394" y="172"/>
                  </a:lnTo>
                  <a:lnTo>
                    <a:pt x="389" y="170"/>
                  </a:lnTo>
                  <a:lnTo>
                    <a:pt x="371" y="170"/>
                  </a:lnTo>
                  <a:lnTo>
                    <a:pt x="371" y="177"/>
                  </a:lnTo>
                  <a:lnTo>
                    <a:pt x="377" y="181"/>
                  </a:lnTo>
                  <a:lnTo>
                    <a:pt x="375" y="195"/>
                  </a:lnTo>
                  <a:lnTo>
                    <a:pt x="375" y="212"/>
                  </a:lnTo>
                  <a:lnTo>
                    <a:pt x="377" y="212"/>
                  </a:lnTo>
                  <a:lnTo>
                    <a:pt x="379" y="212"/>
                  </a:lnTo>
                  <a:lnTo>
                    <a:pt x="379" y="220"/>
                  </a:lnTo>
                  <a:lnTo>
                    <a:pt x="369" y="235"/>
                  </a:lnTo>
                  <a:lnTo>
                    <a:pt x="356" y="243"/>
                  </a:lnTo>
                  <a:lnTo>
                    <a:pt x="352" y="243"/>
                  </a:lnTo>
                  <a:lnTo>
                    <a:pt x="348" y="245"/>
                  </a:lnTo>
                  <a:lnTo>
                    <a:pt x="346" y="243"/>
                  </a:lnTo>
                  <a:lnTo>
                    <a:pt x="325" y="231"/>
                  </a:lnTo>
                  <a:lnTo>
                    <a:pt x="317" y="231"/>
                  </a:lnTo>
                  <a:lnTo>
                    <a:pt x="314" y="233"/>
                  </a:lnTo>
                  <a:lnTo>
                    <a:pt x="308" y="229"/>
                  </a:lnTo>
                  <a:lnTo>
                    <a:pt x="302" y="233"/>
                  </a:lnTo>
                  <a:lnTo>
                    <a:pt x="296" y="226"/>
                  </a:lnTo>
                  <a:lnTo>
                    <a:pt x="275" y="220"/>
                  </a:lnTo>
                  <a:lnTo>
                    <a:pt x="271" y="222"/>
                  </a:lnTo>
                  <a:lnTo>
                    <a:pt x="254" y="224"/>
                  </a:lnTo>
                  <a:lnTo>
                    <a:pt x="250" y="224"/>
                  </a:lnTo>
                  <a:lnTo>
                    <a:pt x="240" y="220"/>
                  </a:lnTo>
                  <a:lnTo>
                    <a:pt x="221" y="224"/>
                  </a:lnTo>
                  <a:lnTo>
                    <a:pt x="219" y="224"/>
                  </a:lnTo>
                  <a:lnTo>
                    <a:pt x="217" y="224"/>
                  </a:lnTo>
                  <a:lnTo>
                    <a:pt x="204" y="224"/>
                  </a:lnTo>
                  <a:lnTo>
                    <a:pt x="196" y="212"/>
                  </a:lnTo>
                  <a:lnTo>
                    <a:pt x="194" y="183"/>
                  </a:lnTo>
                  <a:lnTo>
                    <a:pt x="192" y="179"/>
                  </a:lnTo>
                  <a:lnTo>
                    <a:pt x="188" y="172"/>
                  </a:lnTo>
                  <a:lnTo>
                    <a:pt x="181" y="174"/>
                  </a:lnTo>
                  <a:lnTo>
                    <a:pt x="179" y="177"/>
                  </a:lnTo>
                  <a:lnTo>
                    <a:pt x="175" y="179"/>
                  </a:lnTo>
                  <a:lnTo>
                    <a:pt x="173" y="181"/>
                  </a:lnTo>
                  <a:lnTo>
                    <a:pt x="171" y="177"/>
                  </a:lnTo>
                  <a:lnTo>
                    <a:pt x="163" y="164"/>
                  </a:lnTo>
                  <a:lnTo>
                    <a:pt x="156" y="166"/>
                  </a:lnTo>
                  <a:lnTo>
                    <a:pt x="154" y="162"/>
                  </a:lnTo>
                  <a:lnTo>
                    <a:pt x="152" y="143"/>
                  </a:lnTo>
                  <a:lnTo>
                    <a:pt x="150" y="143"/>
                  </a:lnTo>
                  <a:lnTo>
                    <a:pt x="142" y="145"/>
                  </a:lnTo>
                  <a:lnTo>
                    <a:pt x="140" y="135"/>
                  </a:lnTo>
                  <a:lnTo>
                    <a:pt x="133" y="124"/>
                  </a:lnTo>
                  <a:close/>
                </a:path>
              </a:pathLst>
            </a:custGeom>
            <a:solidFill>
              <a:srgbClr val="E64162"/>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b="1">
                <a:latin typeface="Century Gothic" panose="020B0502020202020204" pitchFamily="34" charset="0"/>
              </a:endParaRPr>
            </a:p>
          </p:txBody>
        </p:sp>
        <p:sp>
          <p:nvSpPr>
            <p:cNvPr id="14" name="Freeform 7">
              <a:hlinkClick r:id="" action="ppaction://noaction"/>
              <a:extLst>
                <a:ext uri="{FF2B5EF4-FFF2-40B4-BE49-F238E27FC236}">
                  <a16:creationId xmlns:a16="http://schemas.microsoft.com/office/drawing/2014/main" id="{4F849F4F-94E9-99F2-001B-A8675DC5ACED}"/>
                </a:ext>
              </a:extLst>
            </p:cNvPr>
            <p:cNvSpPr>
              <a:spLocks/>
            </p:cNvSpPr>
            <p:nvPr/>
          </p:nvSpPr>
          <p:spPr bwMode="auto">
            <a:xfrm>
              <a:off x="3168386" y="4542414"/>
              <a:ext cx="1487924" cy="1891748"/>
            </a:xfrm>
            <a:custGeom>
              <a:avLst/>
              <a:gdLst>
                <a:gd name="T0" fmla="*/ 206 w 1028"/>
                <a:gd name="T1" fmla="*/ 13 h 1307"/>
                <a:gd name="T2" fmla="*/ 146 w 1028"/>
                <a:gd name="T3" fmla="*/ 13 h 1307"/>
                <a:gd name="T4" fmla="*/ 113 w 1028"/>
                <a:gd name="T5" fmla="*/ 46 h 1307"/>
                <a:gd name="T6" fmla="*/ 175 w 1028"/>
                <a:gd name="T7" fmla="*/ 92 h 1307"/>
                <a:gd name="T8" fmla="*/ 131 w 1028"/>
                <a:gd name="T9" fmla="*/ 188 h 1307"/>
                <a:gd name="T10" fmla="*/ 34 w 1028"/>
                <a:gd name="T11" fmla="*/ 196 h 1307"/>
                <a:gd name="T12" fmla="*/ 9 w 1028"/>
                <a:gd name="T13" fmla="*/ 269 h 1307"/>
                <a:gd name="T14" fmla="*/ 44 w 1028"/>
                <a:gd name="T15" fmla="*/ 327 h 1307"/>
                <a:gd name="T16" fmla="*/ 109 w 1028"/>
                <a:gd name="T17" fmla="*/ 360 h 1307"/>
                <a:gd name="T18" fmla="*/ 154 w 1028"/>
                <a:gd name="T19" fmla="*/ 435 h 1307"/>
                <a:gd name="T20" fmla="*/ 181 w 1028"/>
                <a:gd name="T21" fmla="*/ 523 h 1307"/>
                <a:gd name="T22" fmla="*/ 192 w 1028"/>
                <a:gd name="T23" fmla="*/ 589 h 1307"/>
                <a:gd name="T24" fmla="*/ 173 w 1028"/>
                <a:gd name="T25" fmla="*/ 666 h 1307"/>
                <a:gd name="T26" fmla="*/ 121 w 1028"/>
                <a:gd name="T27" fmla="*/ 683 h 1307"/>
                <a:gd name="T28" fmla="*/ 46 w 1028"/>
                <a:gd name="T29" fmla="*/ 724 h 1307"/>
                <a:gd name="T30" fmla="*/ 82 w 1028"/>
                <a:gd name="T31" fmla="*/ 795 h 1307"/>
                <a:gd name="T32" fmla="*/ 152 w 1028"/>
                <a:gd name="T33" fmla="*/ 839 h 1307"/>
                <a:gd name="T34" fmla="*/ 206 w 1028"/>
                <a:gd name="T35" fmla="*/ 882 h 1307"/>
                <a:gd name="T36" fmla="*/ 233 w 1028"/>
                <a:gd name="T37" fmla="*/ 907 h 1307"/>
                <a:gd name="T38" fmla="*/ 283 w 1028"/>
                <a:gd name="T39" fmla="*/ 972 h 1307"/>
                <a:gd name="T40" fmla="*/ 288 w 1028"/>
                <a:gd name="T41" fmla="*/ 1063 h 1307"/>
                <a:gd name="T42" fmla="*/ 263 w 1028"/>
                <a:gd name="T43" fmla="*/ 1099 h 1307"/>
                <a:gd name="T44" fmla="*/ 302 w 1028"/>
                <a:gd name="T45" fmla="*/ 1136 h 1307"/>
                <a:gd name="T46" fmla="*/ 327 w 1028"/>
                <a:gd name="T47" fmla="*/ 1176 h 1307"/>
                <a:gd name="T48" fmla="*/ 377 w 1028"/>
                <a:gd name="T49" fmla="*/ 1207 h 1307"/>
                <a:gd name="T50" fmla="*/ 452 w 1028"/>
                <a:gd name="T51" fmla="*/ 1203 h 1307"/>
                <a:gd name="T52" fmla="*/ 521 w 1028"/>
                <a:gd name="T53" fmla="*/ 1257 h 1307"/>
                <a:gd name="T54" fmla="*/ 537 w 1028"/>
                <a:gd name="T55" fmla="*/ 1307 h 1307"/>
                <a:gd name="T56" fmla="*/ 606 w 1028"/>
                <a:gd name="T57" fmla="*/ 1274 h 1307"/>
                <a:gd name="T58" fmla="*/ 654 w 1028"/>
                <a:gd name="T59" fmla="*/ 1220 h 1307"/>
                <a:gd name="T60" fmla="*/ 710 w 1028"/>
                <a:gd name="T61" fmla="*/ 1176 h 1307"/>
                <a:gd name="T62" fmla="*/ 787 w 1028"/>
                <a:gd name="T63" fmla="*/ 1147 h 1307"/>
                <a:gd name="T64" fmla="*/ 851 w 1028"/>
                <a:gd name="T65" fmla="*/ 1176 h 1307"/>
                <a:gd name="T66" fmla="*/ 881 w 1028"/>
                <a:gd name="T67" fmla="*/ 1143 h 1307"/>
                <a:gd name="T68" fmla="*/ 893 w 1028"/>
                <a:gd name="T69" fmla="*/ 1095 h 1307"/>
                <a:gd name="T70" fmla="*/ 866 w 1028"/>
                <a:gd name="T71" fmla="*/ 1057 h 1307"/>
                <a:gd name="T72" fmla="*/ 906 w 1028"/>
                <a:gd name="T73" fmla="*/ 1007 h 1307"/>
                <a:gd name="T74" fmla="*/ 955 w 1028"/>
                <a:gd name="T75" fmla="*/ 968 h 1307"/>
                <a:gd name="T76" fmla="*/ 989 w 1028"/>
                <a:gd name="T77" fmla="*/ 916 h 1307"/>
                <a:gd name="T78" fmla="*/ 1022 w 1028"/>
                <a:gd name="T79" fmla="*/ 874 h 1307"/>
                <a:gd name="T80" fmla="*/ 989 w 1028"/>
                <a:gd name="T81" fmla="*/ 816 h 1307"/>
                <a:gd name="T82" fmla="*/ 939 w 1028"/>
                <a:gd name="T83" fmla="*/ 814 h 1307"/>
                <a:gd name="T84" fmla="*/ 920 w 1028"/>
                <a:gd name="T85" fmla="*/ 754 h 1307"/>
                <a:gd name="T86" fmla="*/ 835 w 1028"/>
                <a:gd name="T87" fmla="*/ 695 h 1307"/>
                <a:gd name="T88" fmla="*/ 841 w 1028"/>
                <a:gd name="T89" fmla="*/ 660 h 1307"/>
                <a:gd name="T90" fmla="*/ 851 w 1028"/>
                <a:gd name="T91" fmla="*/ 606 h 1307"/>
                <a:gd name="T92" fmla="*/ 883 w 1028"/>
                <a:gd name="T93" fmla="*/ 554 h 1307"/>
                <a:gd name="T94" fmla="*/ 812 w 1028"/>
                <a:gd name="T95" fmla="*/ 508 h 1307"/>
                <a:gd name="T96" fmla="*/ 722 w 1028"/>
                <a:gd name="T97" fmla="*/ 412 h 1307"/>
                <a:gd name="T98" fmla="*/ 664 w 1028"/>
                <a:gd name="T99" fmla="*/ 387 h 1307"/>
                <a:gd name="T100" fmla="*/ 645 w 1028"/>
                <a:gd name="T101" fmla="*/ 350 h 1307"/>
                <a:gd name="T102" fmla="*/ 664 w 1028"/>
                <a:gd name="T103" fmla="*/ 296 h 1307"/>
                <a:gd name="T104" fmla="*/ 614 w 1028"/>
                <a:gd name="T105" fmla="*/ 248 h 1307"/>
                <a:gd name="T106" fmla="*/ 552 w 1028"/>
                <a:gd name="T107" fmla="*/ 202 h 1307"/>
                <a:gd name="T108" fmla="*/ 473 w 1028"/>
                <a:gd name="T109" fmla="*/ 179 h 1307"/>
                <a:gd name="T110" fmla="*/ 427 w 1028"/>
                <a:gd name="T111" fmla="*/ 150 h 1307"/>
                <a:gd name="T112" fmla="*/ 387 w 1028"/>
                <a:gd name="T113" fmla="*/ 121 h 1307"/>
                <a:gd name="T114" fmla="*/ 329 w 1028"/>
                <a:gd name="T115" fmla="*/ 63 h 1307"/>
                <a:gd name="T116" fmla="*/ 283 w 1028"/>
                <a:gd name="T117" fmla="*/ 32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8" h="1307">
                  <a:moveTo>
                    <a:pt x="277" y="2"/>
                  </a:moveTo>
                  <a:lnTo>
                    <a:pt x="273" y="2"/>
                  </a:lnTo>
                  <a:lnTo>
                    <a:pt x="250" y="0"/>
                  </a:lnTo>
                  <a:lnTo>
                    <a:pt x="242" y="9"/>
                  </a:lnTo>
                  <a:lnTo>
                    <a:pt x="238" y="17"/>
                  </a:lnTo>
                  <a:lnTo>
                    <a:pt x="236" y="13"/>
                  </a:lnTo>
                  <a:lnTo>
                    <a:pt x="217" y="0"/>
                  </a:lnTo>
                  <a:lnTo>
                    <a:pt x="215" y="2"/>
                  </a:lnTo>
                  <a:lnTo>
                    <a:pt x="206" y="13"/>
                  </a:lnTo>
                  <a:lnTo>
                    <a:pt x="188" y="21"/>
                  </a:lnTo>
                  <a:lnTo>
                    <a:pt x="184" y="27"/>
                  </a:lnTo>
                  <a:lnTo>
                    <a:pt x="179" y="25"/>
                  </a:lnTo>
                  <a:lnTo>
                    <a:pt x="173" y="27"/>
                  </a:lnTo>
                  <a:lnTo>
                    <a:pt x="169" y="27"/>
                  </a:lnTo>
                  <a:lnTo>
                    <a:pt x="167" y="21"/>
                  </a:lnTo>
                  <a:lnTo>
                    <a:pt x="163" y="21"/>
                  </a:lnTo>
                  <a:lnTo>
                    <a:pt x="148" y="19"/>
                  </a:lnTo>
                  <a:lnTo>
                    <a:pt x="146" y="13"/>
                  </a:lnTo>
                  <a:lnTo>
                    <a:pt x="142" y="13"/>
                  </a:lnTo>
                  <a:lnTo>
                    <a:pt x="127" y="17"/>
                  </a:lnTo>
                  <a:lnTo>
                    <a:pt x="127" y="21"/>
                  </a:lnTo>
                  <a:lnTo>
                    <a:pt x="123" y="25"/>
                  </a:lnTo>
                  <a:lnTo>
                    <a:pt x="115" y="25"/>
                  </a:lnTo>
                  <a:lnTo>
                    <a:pt x="109" y="42"/>
                  </a:lnTo>
                  <a:lnTo>
                    <a:pt x="109" y="44"/>
                  </a:lnTo>
                  <a:lnTo>
                    <a:pt x="109" y="48"/>
                  </a:lnTo>
                  <a:lnTo>
                    <a:pt x="113" y="46"/>
                  </a:lnTo>
                  <a:lnTo>
                    <a:pt x="140" y="44"/>
                  </a:lnTo>
                  <a:lnTo>
                    <a:pt x="163" y="48"/>
                  </a:lnTo>
                  <a:lnTo>
                    <a:pt x="161" y="52"/>
                  </a:lnTo>
                  <a:lnTo>
                    <a:pt x="169" y="59"/>
                  </a:lnTo>
                  <a:lnTo>
                    <a:pt x="171" y="63"/>
                  </a:lnTo>
                  <a:lnTo>
                    <a:pt x="171" y="82"/>
                  </a:lnTo>
                  <a:lnTo>
                    <a:pt x="173" y="88"/>
                  </a:lnTo>
                  <a:lnTo>
                    <a:pt x="177" y="90"/>
                  </a:lnTo>
                  <a:lnTo>
                    <a:pt x="175" y="92"/>
                  </a:lnTo>
                  <a:lnTo>
                    <a:pt x="154" y="92"/>
                  </a:lnTo>
                  <a:lnTo>
                    <a:pt x="138" y="109"/>
                  </a:lnTo>
                  <a:lnTo>
                    <a:pt x="134" y="111"/>
                  </a:lnTo>
                  <a:lnTo>
                    <a:pt x="107" y="117"/>
                  </a:lnTo>
                  <a:lnTo>
                    <a:pt x="111" y="138"/>
                  </a:lnTo>
                  <a:lnTo>
                    <a:pt x="115" y="148"/>
                  </a:lnTo>
                  <a:lnTo>
                    <a:pt x="129" y="148"/>
                  </a:lnTo>
                  <a:lnTo>
                    <a:pt x="121" y="163"/>
                  </a:lnTo>
                  <a:lnTo>
                    <a:pt x="131" y="188"/>
                  </a:lnTo>
                  <a:lnTo>
                    <a:pt x="134" y="192"/>
                  </a:lnTo>
                  <a:lnTo>
                    <a:pt x="129" y="192"/>
                  </a:lnTo>
                  <a:lnTo>
                    <a:pt x="123" y="190"/>
                  </a:lnTo>
                  <a:lnTo>
                    <a:pt x="75" y="179"/>
                  </a:lnTo>
                  <a:lnTo>
                    <a:pt x="71" y="179"/>
                  </a:lnTo>
                  <a:lnTo>
                    <a:pt x="44" y="188"/>
                  </a:lnTo>
                  <a:lnTo>
                    <a:pt x="36" y="186"/>
                  </a:lnTo>
                  <a:lnTo>
                    <a:pt x="32" y="192"/>
                  </a:lnTo>
                  <a:lnTo>
                    <a:pt x="34" y="196"/>
                  </a:lnTo>
                  <a:lnTo>
                    <a:pt x="38" y="206"/>
                  </a:lnTo>
                  <a:lnTo>
                    <a:pt x="34" y="217"/>
                  </a:lnTo>
                  <a:lnTo>
                    <a:pt x="30" y="217"/>
                  </a:lnTo>
                  <a:lnTo>
                    <a:pt x="25" y="223"/>
                  </a:lnTo>
                  <a:lnTo>
                    <a:pt x="25" y="238"/>
                  </a:lnTo>
                  <a:lnTo>
                    <a:pt x="19" y="258"/>
                  </a:lnTo>
                  <a:lnTo>
                    <a:pt x="21" y="265"/>
                  </a:lnTo>
                  <a:lnTo>
                    <a:pt x="17" y="265"/>
                  </a:lnTo>
                  <a:lnTo>
                    <a:pt x="9" y="269"/>
                  </a:lnTo>
                  <a:lnTo>
                    <a:pt x="0" y="269"/>
                  </a:lnTo>
                  <a:lnTo>
                    <a:pt x="2" y="271"/>
                  </a:lnTo>
                  <a:lnTo>
                    <a:pt x="9" y="281"/>
                  </a:lnTo>
                  <a:lnTo>
                    <a:pt x="38" y="296"/>
                  </a:lnTo>
                  <a:lnTo>
                    <a:pt x="40" y="300"/>
                  </a:lnTo>
                  <a:lnTo>
                    <a:pt x="42" y="306"/>
                  </a:lnTo>
                  <a:lnTo>
                    <a:pt x="42" y="310"/>
                  </a:lnTo>
                  <a:lnTo>
                    <a:pt x="50" y="319"/>
                  </a:lnTo>
                  <a:lnTo>
                    <a:pt x="44" y="327"/>
                  </a:lnTo>
                  <a:lnTo>
                    <a:pt x="48" y="329"/>
                  </a:lnTo>
                  <a:lnTo>
                    <a:pt x="57" y="331"/>
                  </a:lnTo>
                  <a:lnTo>
                    <a:pt x="67" y="346"/>
                  </a:lnTo>
                  <a:lnTo>
                    <a:pt x="63" y="350"/>
                  </a:lnTo>
                  <a:lnTo>
                    <a:pt x="63" y="356"/>
                  </a:lnTo>
                  <a:lnTo>
                    <a:pt x="67" y="358"/>
                  </a:lnTo>
                  <a:lnTo>
                    <a:pt x="77" y="354"/>
                  </a:lnTo>
                  <a:lnTo>
                    <a:pt x="98" y="356"/>
                  </a:lnTo>
                  <a:lnTo>
                    <a:pt x="109" y="360"/>
                  </a:lnTo>
                  <a:lnTo>
                    <a:pt x="107" y="383"/>
                  </a:lnTo>
                  <a:lnTo>
                    <a:pt x="104" y="385"/>
                  </a:lnTo>
                  <a:lnTo>
                    <a:pt x="123" y="396"/>
                  </a:lnTo>
                  <a:lnTo>
                    <a:pt x="140" y="398"/>
                  </a:lnTo>
                  <a:lnTo>
                    <a:pt x="152" y="408"/>
                  </a:lnTo>
                  <a:lnTo>
                    <a:pt x="173" y="412"/>
                  </a:lnTo>
                  <a:lnTo>
                    <a:pt x="175" y="416"/>
                  </a:lnTo>
                  <a:lnTo>
                    <a:pt x="171" y="419"/>
                  </a:lnTo>
                  <a:lnTo>
                    <a:pt x="154" y="435"/>
                  </a:lnTo>
                  <a:lnTo>
                    <a:pt x="156" y="439"/>
                  </a:lnTo>
                  <a:lnTo>
                    <a:pt x="163" y="450"/>
                  </a:lnTo>
                  <a:lnTo>
                    <a:pt x="165" y="460"/>
                  </a:lnTo>
                  <a:lnTo>
                    <a:pt x="167" y="460"/>
                  </a:lnTo>
                  <a:lnTo>
                    <a:pt x="184" y="466"/>
                  </a:lnTo>
                  <a:lnTo>
                    <a:pt x="177" y="483"/>
                  </a:lnTo>
                  <a:lnTo>
                    <a:pt x="192" y="502"/>
                  </a:lnTo>
                  <a:lnTo>
                    <a:pt x="181" y="514"/>
                  </a:lnTo>
                  <a:lnTo>
                    <a:pt x="181" y="523"/>
                  </a:lnTo>
                  <a:lnTo>
                    <a:pt x="181" y="525"/>
                  </a:lnTo>
                  <a:lnTo>
                    <a:pt x="179" y="533"/>
                  </a:lnTo>
                  <a:lnTo>
                    <a:pt x="188" y="545"/>
                  </a:lnTo>
                  <a:lnTo>
                    <a:pt x="177" y="552"/>
                  </a:lnTo>
                  <a:lnTo>
                    <a:pt x="175" y="556"/>
                  </a:lnTo>
                  <a:lnTo>
                    <a:pt x="175" y="560"/>
                  </a:lnTo>
                  <a:lnTo>
                    <a:pt x="196" y="570"/>
                  </a:lnTo>
                  <a:lnTo>
                    <a:pt x="196" y="583"/>
                  </a:lnTo>
                  <a:lnTo>
                    <a:pt x="192" y="589"/>
                  </a:lnTo>
                  <a:lnTo>
                    <a:pt x="186" y="604"/>
                  </a:lnTo>
                  <a:lnTo>
                    <a:pt x="188" y="608"/>
                  </a:lnTo>
                  <a:lnTo>
                    <a:pt x="179" y="618"/>
                  </a:lnTo>
                  <a:lnTo>
                    <a:pt x="177" y="627"/>
                  </a:lnTo>
                  <a:lnTo>
                    <a:pt x="179" y="637"/>
                  </a:lnTo>
                  <a:lnTo>
                    <a:pt x="190" y="649"/>
                  </a:lnTo>
                  <a:lnTo>
                    <a:pt x="186" y="652"/>
                  </a:lnTo>
                  <a:lnTo>
                    <a:pt x="181" y="658"/>
                  </a:lnTo>
                  <a:lnTo>
                    <a:pt x="173" y="666"/>
                  </a:lnTo>
                  <a:lnTo>
                    <a:pt x="175" y="668"/>
                  </a:lnTo>
                  <a:lnTo>
                    <a:pt x="177" y="679"/>
                  </a:lnTo>
                  <a:lnTo>
                    <a:pt x="177" y="683"/>
                  </a:lnTo>
                  <a:lnTo>
                    <a:pt x="177" y="693"/>
                  </a:lnTo>
                  <a:lnTo>
                    <a:pt x="175" y="693"/>
                  </a:lnTo>
                  <a:lnTo>
                    <a:pt x="163" y="695"/>
                  </a:lnTo>
                  <a:lnTo>
                    <a:pt x="140" y="689"/>
                  </a:lnTo>
                  <a:lnTo>
                    <a:pt x="136" y="689"/>
                  </a:lnTo>
                  <a:lnTo>
                    <a:pt x="121" y="683"/>
                  </a:lnTo>
                  <a:lnTo>
                    <a:pt x="102" y="683"/>
                  </a:lnTo>
                  <a:lnTo>
                    <a:pt x="96" y="679"/>
                  </a:lnTo>
                  <a:lnTo>
                    <a:pt x="92" y="691"/>
                  </a:lnTo>
                  <a:lnTo>
                    <a:pt x="75" y="706"/>
                  </a:lnTo>
                  <a:lnTo>
                    <a:pt x="77" y="708"/>
                  </a:lnTo>
                  <a:lnTo>
                    <a:pt x="77" y="712"/>
                  </a:lnTo>
                  <a:lnTo>
                    <a:pt x="65" y="720"/>
                  </a:lnTo>
                  <a:lnTo>
                    <a:pt x="61" y="722"/>
                  </a:lnTo>
                  <a:lnTo>
                    <a:pt x="46" y="724"/>
                  </a:lnTo>
                  <a:lnTo>
                    <a:pt x="38" y="729"/>
                  </a:lnTo>
                  <a:lnTo>
                    <a:pt x="40" y="731"/>
                  </a:lnTo>
                  <a:lnTo>
                    <a:pt x="44" y="731"/>
                  </a:lnTo>
                  <a:lnTo>
                    <a:pt x="65" y="737"/>
                  </a:lnTo>
                  <a:lnTo>
                    <a:pt x="82" y="760"/>
                  </a:lnTo>
                  <a:lnTo>
                    <a:pt x="92" y="766"/>
                  </a:lnTo>
                  <a:lnTo>
                    <a:pt x="90" y="770"/>
                  </a:lnTo>
                  <a:lnTo>
                    <a:pt x="79" y="783"/>
                  </a:lnTo>
                  <a:lnTo>
                    <a:pt x="82" y="795"/>
                  </a:lnTo>
                  <a:lnTo>
                    <a:pt x="77" y="797"/>
                  </a:lnTo>
                  <a:lnTo>
                    <a:pt x="88" y="808"/>
                  </a:lnTo>
                  <a:lnTo>
                    <a:pt x="90" y="810"/>
                  </a:lnTo>
                  <a:lnTo>
                    <a:pt x="115" y="816"/>
                  </a:lnTo>
                  <a:lnTo>
                    <a:pt x="142" y="812"/>
                  </a:lnTo>
                  <a:lnTo>
                    <a:pt x="146" y="810"/>
                  </a:lnTo>
                  <a:lnTo>
                    <a:pt x="152" y="824"/>
                  </a:lnTo>
                  <a:lnTo>
                    <a:pt x="161" y="833"/>
                  </a:lnTo>
                  <a:lnTo>
                    <a:pt x="152" y="839"/>
                  </a:lnTo>
                  <a:lnTo>
                    <a:pt x="144" y="853"/>
                  </a:lnTo>
                  <a:lnTo>
                    <a:pt x="146" y="860"/>
                  </a:lnTo>
                  <a:lnTo>
                    <a:pt x="154" y="864"/>
                  </a:lnTo>
                  <a:lnTo>
                    <a:pt x="156" y="864"/>
                  </a:lnTo>
                  <a:lnTo>
                    <a:pt x="165" y="866"/>
                  </a:lnTo>
                  <a:lnTo>
                    <a:pt x="171" y="864"/>
                  </a:lnTo>
                  <a:lnTo>
                    <a:pt x="192" y="864"/>
                  </a:lnTo>
                  <a:lnTo>
                    <a:pt x="200" y="872"/>
                  </a:lnTo>
                  <a:lnTo>
                    <a:pt x="206" y="882"/>
                  </a:lnTo>
                  <a:lnTo>
                    <a:pt x="208" y="887"/>
                  </a:lnTo>
                  <a:lnTo>
                    <a:pt x="194" y="910"/>
                  </a:lnTo>
                  <a:lnTo>
                    <a:pt x="181" y="918"/>
                  </a:lnTo>
                  <a:lnTo>
                    <a:pt x="181" y="922"/>
                  </a:lnTo>
                  <a:lnTo>
                    <a:pt x="186" y="928"/>
                  </a:lnTo>
                  <a:lnTo>
                    <a:pt x="200" y="939"/>
                  </a:lnTo>
                  <a:lnTo>
                    <a:pt x="204" y="941"/>
                  </a:lnTo>
                  <a:lnTo>
                    <a:pt x="217" y="912"/>
                  </a:lnTo>
                  <a:lnTo>
                    <a:pt x="233" y="907"/>
                  </a:lnTo>
                  <a:lnTo>
                    <a:pt x="240" y="912"/>
                  </a:lnTo>
                  <a:lnTo>
                    <a:pt x="242" y="916"/>
                  </a:lnTo>
                  <a:lnTo>
                    <a:pt x="252" y="939"/>
                  </a:lnTo>
                  <a:lnTo>
                    <a:pt x="254" y="941"/>
                  </a:lnTo>
                  <a:lnTo>
                    <a:pt x="256" y="943"/>
                  </a:lnTo>
                  <a:lnTo>
                    <a:pt x="260" y="949"/>
                  </a:lnTo>
                  <a:lnTo>
                    <a:pt x="260" y="968"/>
                  </a:lnTo>
                  <a:lnTo>
                    <a:pt x="275" y="974"/>
                  </a:lnTo>
                  <a:lnTo>
                    <a:pt x="283" y="972"/>
                  </a:lnTo>
                  <a:lnTo>
                    <a:pt x="290" y="987"/>
                  </a:lnTo>
                  <a:lnTo>
                    <a:pt x="290" y="1003"/>
                  </a:lnTo>
                  <a:lnTo>
                    <a:pt x="300" y="1014"/>
                  </a:lnTo>
                  <a:lnTo>
                    <a:pt x="308" y="1018"/>
                  </a:lnTo>
                  <a:lnTo>
                    <a:pt x="308" y="1022"/>
                  </a:lnTo>
                  <a:lnTo>
                    <a:pt x="313" y="1026"/>
                  </a:lnTo>
                  <a:lnTo>
                    <a:pt x="317" y="1028"/>
                  </a:lnTo>
                  <a:lnTo>
                    <a:pt x="313" y="1045"/>
                  </a:lnTo>
                  <a:lnTo>
                    <a:pt x="288" y="1063"/>
                  </a:lnTo>
                  <a:lnTo>
                    <a:pt x="281" y="1068"/>
                  </a:lnTo>
                  <a:lnTo>
                    <a:pt x="277" y="1070"/>
                  </a:lnTo>
                  <a:lnTo>
                    <a:pt x="273" y="1072"/>
                  </a:lnTo>
                  <a:lnTo>
                    <a:pt x="256" y="1080"/>
                  </a:lnTo>
                  <a:lnTo>
                    <a:pt x="260" y="1082"/>
                  </a:lnTo>
                  <a:lnTo>
                    <a:pt x="260" y="1091"/>
                  </a:lnTo>
                  <a:lnTo>
                    <a:pt x="256" y="1093"/>
                  </a:lnTo>
                  <a:lnTo>
                    <a:pt x="260" y="1093"/>
                  </a:lnTo>
                  <a:lnTo>
                    <a:pt x="263" y="1099"/>
                  </a:lnTo>
                  <a:lnTo>
                    <a:pt x="275" y="1097"/>
                  </a:lnTo>
                  <a:lnTo>
                    <a:pt x="281" y="1093"/>
                  </a:lnTo>
                  <a:lnTo>
                    <a:pt x="288" y="1097"/>
                  </a:lnTo>
                  <a:lnTo>
                    <a:pt x="292" y="1097"/>
                  </a:lnTo>
                  <a:lnTo>
                    <a:pt x="296" y="1120"/>
                  </a:lnTo>
                  <a:lnTo>
                    <a:pt x="294" y="1132"/>
                  </a:lnTo>
                  <a:lnTo>
                    <a:pt x="296" y="1128"/>
                  </a:lnTo>
                  <a:lnTo>
                    <a:pt x="302" y="1132"/>
                  </a:lnTo>
                  <a:lnTo>
                    <a:pt x="302" y="1136"/>
                  </a:lnTo>
                  <a:lnTo>
                    <a:pt x="296" y="1143"/>
                  </a:lnTo>
                  <a:lnTo>
                    <a:pt x="296" y="1155"/>
                  </a:lnTo>
                  <a:lnTo>
                    <a:pt x="292" y="1159"/>
                  </a:lnTo>
                  <a:lnTo>
                    <a:pt x="290" y="1163"/>
                  </a:lnTo>
                  <a:lnTo>
                    <a:pt x="292" y="1170"/>
                  </a:lnTo>
                  <a:lnTo>
                    <a:pt x="304" y="1182"/>
                  </a:lnTo>
                  <a:lnTo>
                    <a:pt x="302" y="1184"/>
                  </a:lnTo>
                  <a:lnTo>
                    <a:pt x="321" y="1182"/>
                  </a:lnTo>
                  <a:lnTo>
                    <a:pt x="327" y="1176"/>
                  </a:lnTo>
                  <a:lnTo>
                    <a:pt x="329" y="1168"/>
                  </a:lnTo>
                  <a:lnTo>
                    <a:pt x="333" y="1168"/>
                  </a:lnTo>
                  <a:lnTo>
                    <a:pt x="350" y="1157"/>
                  </a:lnTo>
                  <a:lnTo>
                    <a:pt x="352" y="1159"/>
                  </a:lnTo>
                  <a:lnTo>
                    <a:pt x="352" y="1176"/>
                  </a:lnTo>
                  <a:lnTo>
                    <a:pt x="371" y="1174"/>
                  </a:lnTo>
                  <a:lnTo>
                    <a:pt x="365" y="1197"/>
                  </a:lnTo>
                  <a:lnTo>
                    <a:pt x="369" y="1203"/>
                  </a:lnTo>
                  <a:lnTo>
                    <a:pt x="377" y="1207"/>
                  </a:lnTo>
                  <a:lnTo>
                    <a:pt x="381" y="1205"/>
                  </a:lnTo>
                  <a:lnTo>
                    <a:pt x="398" y="1215"/>
                  </a:lnTo>
                  <a:lnTo>
                    <a:pt x="410" y="1217"/>
                  </a:lnTo>
                  <a:lnTo>
                    <a:pt x="414" y="1224"/>
                  </a:lnTo>
                  <a:lnTo>
                    <a:pt x="421" y="1222"/>
                  </a:lnTo>
                  <a:lnTo>
                    <a:pt x="423" y="1224"/>
                  </a:lnTo>
                  <a:lnTo>
                    <a:pt x="431" y="1226"/>
                  </a:lnTo>
                  <a:lnTo>
                    <a:pt x="437" y="1222"/>
                  </a:lnTo>
                  <a:lnTo>
                    <a:pt x="452" y="1203"/>
                  </a:lnTo>
                  <a:lnTo>
                    <a:pt x="456" y="1190"/>
                  </a:lnTo>
                  <a:lnTo>
                    <a:pt x="466" y="1186"/>
                  </a:lnTo>
                  <a:lnTo>
                    <a:pt x="471" y="1186"/>
                  </a:lnTo>
                  <a:lnTo>
                    <a:pt x="469" y="1215"/>
                  </a:lnTo>
                  <a:lnTo>
                    <a:pt x="466" y="1220"/>
                  </a:lnTo>
                  <a:lnTo>
                    <a:pt x="469" y="1222"/>
                  </a:lnTo>
                  <a:lnTo>
                    <a:pt x="479" y="1224"/>
                  </a:lnTo>
                  <a:lnTo>
                    <a:pt x="498" y="1232"/>
                  </a:lnTo>
                  <a:lnTo>
                    <a:pt x="521" y="1257"/>
                  </a:lnTo>
                  <a:lnTo>
                    <a:pt x="519" y="1261"/>
                  </a:lnTo>
                  <a:lnTo>
                    <a:pt x="523" y="1261"/>
                  </a:lnTo>
                  <a:lnTo>
                    <a:pt x="525" y="1259"/>
                  </a:lnTo>
                  <a:lnTo>
                    <a:pt x="527" y="1257"/>
                  </a:lnTo>
                  <a:lnTo>
                    <a:pt x="537" y="1253"/>
                  </a:lnTo>
                  <a:lnTo>
                    <a:pt x="535" y="1257"/>
                  </a:lnTo>
                  <a:lnTo>
                    <a:pt x="525" y="1280"/>
                  </a:lnTo>
                  <a:lnTo>
                    <a:pt x="525" y="1288"/>
                  </a:lnTo>
                  <a:lnTo>
                    <a:pt x="537" y="1307"/>
                  </a:lnTo>
                  <a:lnTo>
                    <a:pt x="550" y="1303"/>
                  </a:lnTo>
                  <a:lnTo>
                    <a:pt x="554" y="1301"/>
                  </a:lnTo>
                  <a:lnTo>
                    <a:pt x="554" y="1292"/>
                  </a:lnTo>
                  <a:lnTo>
                    <a:pt x="575" y="1269"/>
                  </a:lnTo>
                  <a:lnTo>
                    <a:pt x="583" y="1269"/>
                  </a:lnTo>
                  <a:lnTo>
                    <a:pt x="589" y="1263"/>
                  </a:lnTo>
                  <a:lnTo>
                    <a:pt x="598" y="1265"/>
                  </a:lnTo>
                  <a:lnTo>
                    <a:pt x="602" y="1267"/>
                  </a:lnTo>
                  <a:lnTo>
                    <a:pt x="606" y="1274"/>
                  </a:lnTo>
                  <a:lnTo>
                    <a:pt x="606" y="1282"/>
                  </a:lnTo>
                  <a:lnTo>
                    <a:pt x="616" y="1286"/>
                  </a:lnTo>
                  <a:lnTo>
                    <a:pt x="618" y="1284"/>
                  </a:lnTo>
                  <a:lnTo>
                    <a:pt x="623" y="1274"/>
                  </a:lnTo>
                  <a:lnTo>
                    <a:pt x="631" y="1272"/>
                  </a:lnTo>
                  <a:lnTo>
                    <a:pt x="631" y="1251"/>
                  </a:lnTo>
                  <a:lnTo>
                    <a:pt x="639" y="1234"/>
                  </a:lnTo>
                  <a:lnTo>
                    <a:pt x="652" y="1222"/>
                  </a:lnTo>
                  <a:lnTo>
                    <a:pt x="654" y="1220"/>
                  </a:lnTo>
                  <a:lnTo>
                    <a:pt x="650" y="1217"/>
                  </a:lnTo>
                  <a:lnTo>
                    <a:pt x="648" y="1213"/>
                  </a:lnTo>
                  <a:lnTo>
                    <a:pt x="650" y="1209"/>
                  </a:lnTo>
                  <a:lnTo>
                    <a:pt x="654" y="1188"/>
                  </a:lnTo>
                  <a:lnTo>
                    <a:pt x="664" y="1184"/>
                  </a:lnTo>
                  <a:lnTo>
                    <a:pt x="675" y="1190"/>
                  </a:lnTo>
                  <a:lnTo>
                    <a:pt x="683" y="1190"/>
                  </a:lnTo>
                  <a:lnTo>
                    <a:pt x="704" y="1184"/>
                  </a:lnTo>
                  <a:lnTo>
                    <a:pt x="710" y="1176"/>
                  </a:lnTo>
                  <a:lnTo>
                    <a:pt x="714" y="1174"/>
                  </a:lnTo>
                  <a:lnTo>
                    <a:pt x="729" y="1180"/>
                  </a:lnTo>
                  <a:lnTo>
                    <a:pt x="733" y="1182"/>
                  </a:lnTo>
                  <a:lnTo>
                    <a:pt x="737" y="1184"/>
                  </a:lnTo>
                  <a:lnTo>
                    <a:pt x="752" y="1184"/>
                  </a:lnTo>
                  <a:lnTo>
                    <a:pt x="779" y="1147"/>
                  </a:lnTo>
                  <a:lnTo>
                    <a:pt x="781" y="1143"/>
                  </a:lnTo>
                  <a:lnTo>
                    <a:pt x="783" y="1145"/>
                  </a:lnTo>
                  <a:lnTo>
                    <a:pt x="787" y="1147"/>
                  </a:lnTo>
                  <a:lnTo>
                    <a:pt x="793" y="1151"/>
                  </a:lnTo>
                  <a:lnTo>
                    <a:pt x="795" y="1163"/>
                  </a:lnTo>
                  <a:lnTo>
                    <a:pt x="806" y="1184"/>
                  </a:lnTo>
                  <a:lnTo>
                    <a:pt x="810" y="1180"/>
                  </a:lnTo>
                  <a:lnTo>
                    <a:pt x="812" y="1180"/>
                  </a:lnTo>
                  <a:lnTo>
                    <a:pt x="820" y="1182"/>
                  </a:lnTo>
                  <a:lnTo>
                    <a:pt x="831" y="1178"/>
                  </a:lnTo>
                  <a:lnTo>
                    <a:pt x="847" y="1178"/>
                  </a:lnTo>
                  <a:lnTo>
                    <a:pt x="851" y="1176"/>
                  </a:lnTo>
                  <a:lnTo>
                    <a:pt x="856" y="1172"/>
                  </a:lnTo>
                  <a:lnTo>
                    <a:pt x="856" y="1168"/>
                  </a:lnTo>
                  <a:lnTo>
                    <a:pt x="858" y="1168"/>
                  </a:lnTo>
                  <a:lnTo>
                    <a:pt x="862" y="1165"/>
                  </a:lnTo>
                  <a:lnTo>
                    <a:pt x="868" y="1170"/>
                  </a:lnTo>
                  <a:lnTo>
                    <a:pt x="881" y="1163"/>
                  </a:lnTo>
                  <a:lnTo>
                    <a:pt x="883" y="1159"/>
                  </a:lnTo>
                  <a:lnTo>
                    <a:pt x="883" y="1155"/>
                  </a:lnTo>
                  <a:lnTo>
                    <a:pt x="881" y="1143"/>
                  </a:lnTo>
                  <a:lnTo>
                    <a:pt x="874" y="1134"/>
                  </a:lnTo>
                  <a:lnTo>
                    <a:pt x="876" y="1124"/>
                  </a:lnTo>
                  <a:lnTo>
                    <a:pt x="874" y="1122"/>
                  </a:lnTo>
                  <a:lnTo>
                    <a:pt x="881" y="1120"/>
                  </a:lnTo>
                  <a:lnTo>
                    <a:pt x="883" y="1118"/>
                  </a:lnTo>
                  <a:lnTo>
                    <a:pt x="878" y="1116"/>
                  </a:lnTo>
                  <a:lnTo>
                    <a:pt x="876" y="1107"/>
                  </a:lnTo>
                  <a:lnTo>
                    <a:pt x="878" y="1105"/>
                  </a:lnTo>
                  <a:lnTo>
                    <a:pt x="893" y="1095"/>
                  </a:lnTo>
                  <a:lnTo>
                    <a:pt x="891" y="1091"/>
                  </a:lnTo>
                  <a:lnTo>
                    <a:pt x="889" y="1086"/>
                  </a:lnTo>
                  <a:lnTo>
                    <a:pt x="891" y="1082"/>
                  </a:lnTo>
                  <a:lnTo>
                    <a:pt x="891" y="1074"/>
                  </a:lnTo>
                  <a:lnTo>
                    <a:pt x="891" y="1070"/>
                  </a:lnTo>
                  <a:lnTo>
                    <a:pt x="887" y="1066"/>
                  </a:lnTo>
                  <a:lnTo>
                    <a:pt x="868" y="1066"/>
                  </a:lnTo>
                  <a:lnTo>
                    <a:pt x="868" y="1059"/>
                  </a:lnTo>
                  <a:lnTo>
                    <a:pt x="866" y="1057"/>
                  </a:lnTo>
                  <a:lnTo>
                    <a:pt x="864" y="1055"/>
                  </a:lnTo>
                  <a:lnTo>
                    <a:pt x="866" y="1051"/>
                  </a:lnTo>
                  <a:lnTo>
                    <a:pt x="870" y="1014"/>
                  </a:lnTo>
                  <a:lnTo>
                    <a:pt x="876" y="1003"/>
                  </a:lnTo>
                  <a:lnTo>
                    <a:pt x="887" y="1003"/>
                  </a:lnTo>
                  <a:lnTo>
                    <a:pt x="891" y="1003"/>
                  </a:lnTo>
                  <a:lnTo>
                    <a:pt x="895" y="1003"/>
                  </a:lnTo>
                  <a:lnTo>
                    <a:pt x="903" y="1007"/>
                  </a:lnTo>
                  <a:lnTo>
                    <a:pt x="906" y="1007"/>
                  </a:lnTo>
                  <a:lnTo>
                    <a:pt x="916" y="1003"/>
                  </a:lnTo>
                  <a:lnTo>
                    <a:pt x="918" y="999"/>
                  </a:lnTo>
                  <a:lnTo>
                    <a:pt x="918" y="993"/>
                  </a:lnTo>
                  <a:lnTo>
                    <a:pt x="914" y="970"/>
                  </a:lnTo>
                  <a:lnTo>
                    <a:pt x="922" y="966"/>
                  </a:lnTo>
                  <a:lnTo>
                    <a:pt x="928" y="957"/>
                  </a:lnTo>
                  <a:lnTo>
                    <a:pt x="949" y="962"/>
                  </a:lnTo>
                  <a:lnTo>
                    <a:pt x="958" y="959"/>
                  </a:lnTo>
                  <a:lnTo>
                    <a:pt x="955" y="968"/>
                  </a:lnTo>
                  <a:lnTo>
                    <a:pt x="960" y="970"/>
                  </a:lnTo>
                  <a:lnTo>
                    <a:pt x="964" y="970"/>
                  </a:lnTo>
                  <a:lnTo>
                    <a:pt x="978" y="964"/>
                  </a:lnTo>
                  <a:lnTo>
                    <a:pt x="983" y="964"/>
                  </a:lnTo>
                  <a:lnTo>
                    <a:pt x="980" y="959"/>
                  </a:lnTo>
                  <a:lnTo>
                    <a:pt x="978" y="955"/>
                  </a:lnTo>
                  <a:lnTo>
                    <a:pt x="976" y="939"/>
                  </a:lnTo>
                  <a:lnTo>
                    <a:pt x="989" y="922"/>
                  </a:lnTo>
                  <a:lnTo>
                    <a:pt x="989" y="916"/>
                  </a:lnTo>
                  <a:lnTo>
                    <a:pt x="993" y="910"/>
                  </a:lnTo>
                  <a:lnTo>
                    <a:pt x="995" y="901"/>
                  </a:lnTo>
                  <a:lnTo>
                    <a:pt x="997" y="899"/>
                  </a:lnTo>
                  <a:lnTo>
                    <a:pt x="1022" y="903"/>
                  </a:lnTo>
                  <a:lnTo>
                    <a:pt x="1026" y="901"/>
                  </a:lnTo>
                  <a:lnTo>
                    <a:pt x="1028" y="895"/>
                  </a:lnTo>
                  <a:lnTo>
                    <a:pt x="1028" y="893"/>
                  </a:lnTo>
                  <a:lnTo>
                    <a:pt x="1026" y="889"/>
                  </a:lnTo>
                  <a:lnTo>
                    <a:pt x="1022" y="874"/>
                  </a:lnTo>
                  <a:lnTo>
                    <a:pt x="1022" y="870"/>
                  </a:lnTo>
                  <a:lnTo>
                    <a:pt x="1005" y="851"/>
                  </a:lnTo>
                  <a:lnTo>
                    <a:pt x="999" y="847"/>
                  </a:lnTo>
                  <a:lnTo>
                    <a:pt x="993" y="828"/>
                  </a:lnTo>
                  <a:lnTo>
                    <a:pt x="997" y="826"/>
                  </a:lnTo>
                  <a:lnTo>
                    <a:pt x="995" y="824"/>
                  </a:lnTo>
                  <a:lnTo>
                    <a:pt x="995" y="822"/>
                  </a:lnTo>
                  <a:lnTo>
                    <a:pt x="991" y="824"/>
                  </a:lnTo>
                  <a:lnTo>
                    <a:pt x="989" y="816"/>
                  </a:lnTo>
                  <a:lnTo>
                    <a:pt x="985" y="826"/>
                  </a:lnTo>
                  <a:lnTo>
                    <a:pt x="985" y="828"/>
                  </a:lnTo>
                  <a:lnTo>
                    <a:pt x="976" y="837"/>
                  </a:lnTo>
                  <a:lnTo>
                    <a:pt x="966" y="839"/>
                  </a:lnTo>
                  <a:lnTo>
                    <a:pt x="958" y="851"/>
                  </a:lnTo>
                  <a:lnTo>
                    <a:pt x="955" y="849"/>
                  </a:lnTo>
                  <a:lnTo>
                    <a:pt x="945" y="845"/>
                  </a:lnTo>
                  <a:lnTo>
                    <a:pt x="935" y="816"/>
                  </a:lnTo>
                  <a:lnTo>
                    <a:pt x="939" y="814"/>
                  </a:lnTo>
                  <a:lnTo>
                    <a:pt x="947" y="799"/>
                  </a:lnTo>
                  <a:lnTo>
                    <a:pt x="947" y="797"/>
                  </a:lnTo>
                  <a:lnTo>
                    <a:pt x="941" y="785"/>
                  </a:lnTo>
                  <a:lnTo>
                    <a:pt x="941" y="781"/>
                  </a:lnTo>
                  <a:lnTo>
                    <a:pt x="930" y="764"/>
                  </a:lnTo>
                  <a:lnTo>
                    <a:pt x="930" y="760"/>
                  </a:lnTo>
                  <a:lnTo>
                    <a:pt x="930" y="749"/>
                  </a:lnTo>
                  <a:lnTo>
                    <a:pt x="924" y="756"/>
                  </a:lnTo>
                  <a:lnTo>
                    <a:pt x="920" y="754"/>
                  </a:lnTo>
                  <a:lnTo>
                    <a:pt x="901" y="733"/>
                  </a:lnTo>
                  <a:lnTo>
                    <a:pt x="887" y="739"/>
                  </a:lnTo>
                  <a:lnTo>
                    <a:pt x="885" y="731"/>
                  </a:lnTo>
                  <a:lnTo>
                    <a:pt x="887" y="729"/>
                  </a:lnTo>
                  <a:lnTo>
                    <a:pt x="878" y="718"/>
                  </a:lnTo>
                  <a:lnTo>
                    <a:pt x="868" y="712"/>
                  </a:lnTo>
                  <a:lnTo>
                    <a:pt x="864" y="701"/>
                  </a:lnTo>
                  <a:lnTo>
                    <a:pt x="862" y="704"/>
                  </a:lnTo>
                  <a:lnTo>
                    <a:pt x="835" y="695"/>
                  </a:lnTo>
                  <a:lnTo>
                    <a:pt x="833" y="697"/>
                  </a:lnTo>
                  <a:lnTo>
                    <a:pt x="833" y="710"/>
                  </a:lnTo>
                  <a:lnTo>
                    <a:pt x="814" y="695"/>
                  </a:lnTo>
                  <a:lnTo>
                    <a:pt x="818" y="679"/>
                  </a:lnTo>
                  <a:lnTo>
                    <a:pt x="824" y="672"/>
                  </a:lnTo>
                  <a:lnTo>
                    <a:pt x="826" y="670"/>
                  </a:lnTo>
                  <a:lnTo>
                    <a:pt x="833" y="668"/>
                  </a:lnTo>
                  <a:lnTo>
                    <a:pt x="843" y="664"/>
                  </a:lnTo>
                  <a:lnTo>
                    <a:pt x="841" y="660"/>
                  </a:lnTo>
                  <a:lnTo>
                    <a:pt x="831" y="652"/>
                  </a:lnTo>
                  <a:lnTo>
                    <a:pt x="835" y="645"/>
                  </a:lnTo>
                  <a:lnTo>
                    <a:pt x="835" y="641"/>
                  </a:lnTo>
                  <a:lnTo>
                    <a:pt x="839" y="639"/>
                  </a:lnTo>
                  <a:lnTo>
                    <a:pt x="845" y="633"/>
                  </a:lnTo>
                  <a:lnTo>
                    <a:pt x="845" y="625"/>
                  </a:lnTo>
                  <a:lnTo>
                    <a:pt x="851" y="620"/>
                  </a:lnTo>
                  <a:lnTo>
                    <a:pt x="854" y="614"/>
                  </a:lnTo>
                  <a:lnTo>
                    <a:pt x="851" y="606"/>
                  </a:lnTo>
                  <a:lnTo>
                    <a:pt x="851" y="602"/>
                  </a:lnTo>
                  <a:lnTo>
                    <a:pt x="854" y="595"/>
                  </a:lnTo>
                  <a:lnTo>
                    <a:pt x="849" y="585"/>
                  </a:lnTo>
                  <a:lnTo>
                    <a:pt x="847" y="581"/>
                  </a:lnTo>
                  <a:lnTo>
                    <a:pt x="862" y="568"/>
                  </a:lnTo>
                  <a:lnTo>
                    <a:pt x="887" y="566"/>
                  </a:lnTo>
                  <a:lnTo>
                    <a:pt x="887" y="564"/>
                  </a:lnTo>
                  <a:lnTo>
                    <a:pt x="885" y="556"/>
                  </a:lnTo>
                  <a:lnTo>
                    <a:pt x="883" y="554"/>
                  </a:lnTo>
                  <a:lnTo>
                    <a:pt x="881" y="552"/>
                  </a:lnTo>
                  <a:lnTo>
                    <a:pt x="878" y="548"/>
                  </a:lnTo>
                  <a:lnTo>
                    <a:pt x="868" y="531"/>
                  </a:lnTo>
                  <a:lnTo>
                    <a:pt x="866" y="529"/>
                  </a:lnTo>
                  <a:lnTo>
                    <a:pt x="849" y="516"/>
                  </a:lnTo>
                  <a:lnTo>
                    <a:pt x="847" y="516"/>
                  </a:lnTo>
                  <a:lnTo>
                    <a:pt x="841" y="523"/>
                  </a:lnTo>
                  <a:lnTo>
                    <a:pt x="837" y="520"/>
                  </a:lnTo>
                  <a:lnTo>
                    <a:pt x="812" y="508"/>
                  </a:lnTo>
                  <a:lnTo>
                    <a:pt x="818" y="493"/>
                  </a:lnTo>
                  <a:lnTo>
                    <a:pt x="820" y="489"/>
                  </a:lnTo>
                  <a:lnTo>
                    <a:pt x="822" y="477"/>
                  </a:lnTo>
                  <a:lnTo>
                    <a:pt x="818" y="475"/>
                  </a:lnTo>
                  <a:lnTo>
                    <a:pt x="787" y="450"/>
                  </a:lnTo>
                  <a:lnTo>
                    <a:pt x="785" y="454"/>
                  </a:lnTo>
                  <a:lnTo>
                    <a:pt x="770" y="473"/>
                  </a:lnTo>
                  <a:lnTo>
                    <a:pt x="768" y="468"/>
                  </a:lnTo>
                  <a:lnTo>
                    <a:pt x="722" y="412"/>
                  </a:lnTo>
                  <a:lnTo>
                    <a:pt x="720" y="410"/>
                  </a:lnTo>
                  <a:lnTo>
                    <a:pt x="714" y="396"/>
                  </a:lnTo>
                  <a:lnTo>
                    <a:pt x="716" y="387"/>
                  </a:lnTo>
                  <a:lnTo>
                    <a:pt x="714" y="385"/>
                  </a:lnTo>
                  <a:lnTo>
                    <a:pt x="702" y="385"/>
                  </a:lnTo>
                  <a:lnTo>
                    <a:pt x="695" y="379"/>
                  </a:lnTo>
                  <a:lnTo>
                    <a:pt x="675" y="381"/>
                  </a:lnTo>
                  <a:lnTo>
                    <a:pt x="675" y="383"/>
                  </a:lnTo>
                  <a:lnTo>
                    <a:pt x="664" y="387"/>
                  </a:lnTo>
                  <a:lnTo>
                    <a:pt x="652" y="402"/>
                  </a:lnTo>
                  <a:lnTo>
                    <a:pt x="637" y="410"/>
                  </a:lnTo>
                  <a:lnTo>
                    <a:pt x="637" y="406"/>
                  </a:lnTo>
                  <a:lnTo>
                    <a:pt x="631" y="396"/>
                  </a:lnTo>
                  <a:lnTo>
                    <a:pt x="635" y="385"/>
                  </a:lnTo>
                  <a:lnTo>
                    <a:pt x="631" y="375"/>
                  </a:lnTo>
                  <a:lnTo>
                    <a:pt x="633" y="371"/>
                  </a:lnTo>
                  <a:lnTo>
                    <a:pt x="650" y="352"/>
                  </a:lnTo>
                  <a:lnTo>
                    <a:pt x="645" y="350"/>
                  </a:lnTo>
                  <a:lnTo>
                    <a:pt x="623" y="348"/>
                  </a:lnTo>
                  <a:lnTo>
                    <a:pt x="610" y="340"/>
                  </a:lnTo>
                  <a:lnTo>
                    <a:pt x="612" y="337"/>
                  </a:lnTo>
                  <a:lnTo>
                    <a:pt x="623" y="337"/>
                  </a:lnTo>
                  <a:lnTo>
                    <a:pt x="652" y="310"/>
                  </a:lnTo>
                  <a:lnTo>
                    <a:pt x="664" y="302"/>
                  </a:lnTo>
                  <a:lnTo>
                    <a:pt x="668" y="302"/>
                  </a:lnTo>
                  <a:lnTo>
                    <a:pt x="666" y="298"/>
                  </a:lnTo>
                  <a:lnTo>
                    <a:pt x="664" y="296"/>
                  </a:lnTo>
                  <a:lnTo>
                    <a:pt x="658" y="300"/>
                  </a:lnTo>
                  <a:lnTo>
                    <a:pt x="650" y="298"/>
                  </a:lnTo>
                  <a:lnTo>
                    <a:pt x="648" y="294"/>
                  </a:lnTo>
                  <a:lnTo>
                    <a:pt x="643" y="287"/>
                  </a:lnTo>
                  <a:lnTo>
                    <a:pt x="635" y="287"/>
                  </a:lnTo>
                  <a:lnTo>
                    <a:pt x="620" y="275"/>
                  </a:lnTo>
                  <a:lnTo>
                    <a:pt x="614" y="263"/>
                  </a:lnTo>
                  <a:lnTo>
                    <a:pt x="616" y="250"/>
                  </a:lnTo>
                  <a:lnTo>
                    <a:pt x="614" y="248"/>
                  </a:lnTo>
                  <a:lnTo>
                    <a:pt x="612" y="246"/>
                  </a:lnTo>
                  <a:lnTo>
                    <a:pt x="610" y="242"/>
                  </a:lnTo>
                  <a:lnTo>
                    <a:pt x="593" y="244"/>
                  </a:lnTo>
                  <a:lnTo>
                    <a:pt x="587" y="240"/>
                  </a:lnTo>
                  <a:lnTo>
                    <a:pt x="585" y="240"/>
                  </a:lnTo>
                  <a:lnTo>
                    <a:pt x="581" y="238"/>
                  </a:lnTo>
                  <a:lnTo>
                    <a:pt x="571" y="233"/>
                  </a:lnTo>
                  <a:lnTo>
                    <a:pt x="568" y="229"/>
                  </a:lnTo>
                  <a:lnTo>
                    <a:pt x="552" y="202"/>
                  </a:lnTo>
                  <a:lnTo>
                    <a:pt x="543" y="202"/>
                  </a:lnTo>
                  <a:lnTo>
                    <a:pt x="535" y="194"/>
                  </a:lnTo>
                  <a:lnTo>
                    <a:pt x="533" y="198"/>
                  </a:lnTo>
                  <a:lnTo>
                    <a:pt x="527" y="204"/>
                  </a:lnTo>
                  <a:lnTo>
                    <a:pt x="525" y="202"/>
                  </a:lnTo>
                  <a:lnTo>
                    <a:pt x="521" y="200"/>
                  </a:lnTo>
                  <a:lnTo>
                    <a:pt x="521" y="198"/>
                  </a:lnTo>
                  <a:lnTo>
                    <a:pt x="508" y="198"/>
                  </a:lnTo>
                  <a:lnTo>
                    <a:pt x="473" y="179"/>
                  </a:lnTo>
                  <a:lnTo>
                    <a:pt x="469" y="183"/>
                  </a:lnTo>
                  <a:lnTo>
                    <a:pt x="464" y="183"/>
                  </a:lnTo>
                  <a:lnTo>
                    <a:pt x="460" y="181"/>
                  </a:lnTo>
                  <a:lnTo>
                    <a:pt x="460" y="177"/>
                  </a:lnTo>
                  <a:lnTo>
                    <a:pt x="456" y="171"/>
                  </a:lnTo>
                  <a:lnTo>
                    <a:pt x="446" y="169"/>
                  </a:lnTo>
                  <a:lnTo>
                    <a:pt x="448" y="161"/>
                  </a:lnTo>
                  <a:lnTo>
                    <a:pt x="444" y="159"/>
                  </a:lnTo>
                  <a:lnTo>
                    <a:pt x="427" y="150"/>
                  </a:lnTo>
                  <a:lnTo>
                    <a:pt x="421" y="140"/>
                  </a:lnTo>
                  <a:lnTo>
                    <a:pt x="419" y="142"/>
                  </a:lnTo>
                  <a:lnTo>
                    <a:pt x="412" y="146"/>
                  </a:lnTo>
                  <a:lnTo>
                    <a:pt x="404" y="144"/>
                  </a:lnTo>
                  <a:lnTo>
                    <a:pt x="402" y="140"/>
                  </a:lnTo>
                  <a:lnTo>
                    <a:pt x="398" y="134"/>
                  </a:lnTo>
                  <a:lnTo>
                    <a:pt x="394" y="131"/>
                  </a:lnTo>
                  <a:lnTo>
                    <a:pt x="392" y="123"/>
                  </a:lnTo>
                  <a:lnTo>
                    <a:pt x="387" y="121"/>
                  </a:lnTo>
                  <a:lnTo>
                    <a:pt x="383" y="115"/>
                  </a:lnTo>
                  <a:lnTo>
                    <a:pt x="383" y="104"/>
                  </a:lnTo>
                  <a:lnTo>
                    <a:pt x="381" y="106"/>
                  </a:lnTo>
                  <a:lnTo>
                    <a:pt x="365" y="109"/>
                  </a:lnTo>
                  <a:lnTo>
                    <a:pt x="346" y="106"/>
                  </a:lnTo>
                  <a:lnTo>
                    <a:pt x="344" y="102"/>
                  </a:lnTo>
                  <a:lnTo>
                    <a:pt x="335" y="84"/>
                  </a:lnTo>
                  <a:lnTo>
                    <a:pt x="333" y="63"/>
                  </a:lnTo>
                  <a:lnTo>
                    <a:pt x="329" y="63"/>
                  </a:lnTo>
                  <a:lnTo>
                    <a:pt x="315" y="86"/>
                  </a:lnTo>
                  <a:lnTo>
                    <a:pt x="313" y="88"/>
                  </a:lnTo>
                  <a:lnTo>
                    <a:pt x="294" y="90"/>
                  </a:lnTo>
                  <a:lnTo>
                    <a:pt x="285" y="82"/>
                  </a:lnTo>
                  <a:lnTo>
                    <a:pt x="292" y="63"/>
                  </a:lnTo>
                  <a:lnTo>
                    <a:pt x="283" y="48"/>
                  </a:lnTo>
                  <a:lnTo>
                    <a:pt x="283" y="38"/>
                  </a:lnTo>
                  <a:lnTo>
                    <a:pt x="281" y="34"/>
                  </a:lnTo>
                  <a:lnTo>
                    <a:pt x="283" y="32"/>
                  </a:lnTo>
                  <a:lnTo>
                    <a:pt x="296" y="23"/>
                  </a:lnTo>
                  <a:lnTo>
                    <a:pt x="294" y="19"/>
                  </a:lnTo>
                  <a:lnTo>
                    <a:pt x="292" y="9"/>
                  </a:lnTo>
                  <a:lnTo>
                    <a:pt x="290" y="7"/>
                  </a:lnTo>
                  <a:lnTo>
                    <a:pt x="277" y="2"/>
                  </a:lnTo>
                  <a:close/>
                </a:path>
              </a:pathLst>
            </a:custGeom>
            <a:solidFill>
              <a:srgbClr val="E64162"/>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b="1">
                <a:latin typeface="Century Gothic" panose="020B0502020202020204" pitchFamily="34" charset="0"/>
              </a:endParaRPr>
            </a:p>
          </p:txBody>
        </p:sp>
        <p:sp>
          <p:nvSpPr>
            <p:cNvPr id="15" name="Freeform 8">
              <a:hlinkClick r:id="" action="ppaction://noaction"/>
              <a:extLst>
                <a:ext uri="{FF2B5EF4-FFF2-40B4-BE49-F238E27FC236}">
                  <a16:creationId xmlns:a16="http://schemas.microsoft.com/office/drawing/2014/main" id="{5FB4ED71-EE9B-51C2-07C8-57752DF3B553}"/>
                </a:ext>
              </a:extLst>
            </p:cNvPr>
            <p:cNvSpPr>
              <a:spLocks/>
            </p:cNvSpPr>
            <p:nvPr/>
          </p:nvSpPr>
          <p:spPr bwMode="auto">
            <a:xfrm>
              <a:off x="2440345" y="2008021"/>
              <a:ext cx="1527003" cy="1613847"/>
            </a:xfrm>
            <a:custGeom>
              <a:avLst/>
              <a:gdLst>
                <a:gd name="T0" fmla="*/ 152 w 1055"/>
                <a:gd name="T1" fmla="*/ 320 h 1115"/>
                <a:gd name="T2" fmla="*/ 164 w 1055"/>
                <a:gd name="T3" fmla="*/ 380 h 1115"/>
                <a:gd name="T4" fmla="*/ 150 w 1055"/>
                <a:gd name="T5" fmla="*/ 457 h 1115"/>
                <a:gd name="T6" fmla="*/ 162 w 1055"/>
                <a:gd name="T7" fmla="*/ 491 h 1115"/>
                <a:gd name="T8" fmla="*/ 135 w 1055"/>
                <a:gd name="T9" fmla="*/ 541 h 1115"/>
                <a:gd name="T10" fmla="*/ 104 w 1055"/>
                <a:gd name="T11" fmla="*/ 576 h 1115"/>
                <a:gd name="T12" fmla="*/ 75 w 1055"/>
                <a:gd name="T13" fmla="*/ 628 h 1115"/>
                <a:gd name="T14" fmla="*/ 17 w 1055"/>
                <a:gd name="T15" fmla="*/ 645 h 1115"/>
                <a:gd name="T16" fmla="*/ 29 w 1055"/>
                <a:gd name="T17" fmla="*/ 697 h 1115"/>
                <a:gd name="T18" fmla="*/ 33 w 1055"/>
                <a:gd name="T19" fmla="*/ 757 h 1115"/>
                <a:gd name="T20" fmla="*/ 14 w 1055"/>
                <a:gd name="T21" fmla="*/ 803 h 1115"/>
                <a:gd name="T22" fmla="*/ 35 w 1055"/>
                <a:gd name="T23" fmla="*/ 873 h 1115"/>
                <a:gd name="T24" fmla="*/ 23 w 1055"/>
                <a:gd name="T25" fmla="*/ 915 h 1115"/>
                <a:gd name="T26" fmla="*/ 75 w 1055"/>
                <a:gd name="T27" fmla="*/ 923 h 1115"/>
                <a:gd name="T28" fmla="*/ 139 w 1055"/>
                <a:gd name="T29" fmla="*/ 940 h 1115"/>
                <a:gd name="T30" fmla="*/ 177 w 1055"/>
                <a:gd name="T31" fmla="*/ 946 h 1115"/>
                <a:gd name="T32" fmla="*/ 227 w 1055"/>
                <a:gd name="T33" fmla="*/ 1009 h 1115"/>
                <a:gd name="T34" fmla="*/ 279 w 1055"/>
                <a:gd name="T35" fmla="*/ 1011 h 1115"/>
                <a:gd name="T36" fmla="*/ 333 w 1055"/>
                <a:gd name="T37" fmla="*/ 1067 h 1115"/>
                <a:gd name="T38" fmla="*/ 370 w 1055"/>
                <a:gd name="T39" fmla="*/ 1059 h 1115"/>
                <a:gd name="T40" fmla="*/ 449 w 1055"/>
                <a:gd name="T41" fmla="*/ 1054 h 1115"/>
                <a:gd name="T42" fmla="*/ 485 w 1055"/>
                <a:gd name="T43" fmla="*/ 1113 h 1115"/>
                <a:gd name="T44" fmla="*/ 547 w 1055"/>
                <a:gd name="T45" fmla="*/ 1090 h 1115"/>
                <a:gd name="T46" fmla="*/ 616 w 1055"/>
                <a:gd name="T47" fmla="*/ 1090 h 1115"/>
                <a:gd name="T48" fmla="*/ 664 w 1055"/>
                <a:gd name="T49" fmla="*/ 1111 h 1115"/>
                <a:gd name="T50" fmla="*/ 707 w 1055"/>
                <a:gd name="T51" fmla="*/ 1073 h 1115"/>
                <a:gd name="T52" fmla="*/ 763 w 1055"/>
                <a:gd name="T53" fmla="*/ 1075 h 1115"/>
                <a:gd name="T54" fmla="*/ 805 w 1055"/>
                <a:gd name="T55" fmla="*/ 1054 h 1115"/>
                <a:gd name="T56" fmla="*/ 788 w 1055"/>
                <a:gd name="T57" fmla="*/ 1015 h 1115"/>
                <a:gd name="T58" fmla="*/ 803 w 1055"/>
                <a:gd name="T59" fmla="*/ 944 h 1115"/>
                <a:gd name="T60" fmla="*/ 826 w 1055"/>
                <a:gd name="T61" fmla="*/ 898 h 1115"/>
                <a:gd name="T62" fmla="*/ 843 w 1055"/>
                <a:gd name="T63" fmla="*/ 836 h 1115"/>
                <a:gd name="T64" fmla="*/ 820 w 1055"/>
                <a:gd name="T65" fmla="*/ 803 h 1115"/>
                <a:gd name="T66" fmla="*/ 822 w 1055"/>
                <a:gd name="T67" fmla="*/ 761 h 1115"/>
                <a:gd name="T68" fmla="*/ 838 w 1055"/>
                <a:gd name="T69" fmla="*/ 719 h 1115"/>
                <a:gd name="T70" fmla="*/ 872 w 1055"/>
                <a:gd name="T71" fmla="*/ 688 h 1115"/>
                <a:gd name="T72" fmla="*/ 905 w 1055"/>
                <a:gd name="T73" fmla="*/ 703 h 1115"/>
                <a:gd name="T74" fmla="*/ 955 w 1055"/>
                <a:gd name="T75" fmla="*/ 728 h 1115"/>
                <a:gd name="T76" fmla="*/ 992 w 1055"/>
                <a:gd name="T77" fmla="*/ 705 h 1115"/>
                <a:gd name="T78" fmla="*/ 1046 w 1055"/>
                <a:gd name="T79" fmla="*/ 663 h 1115"/>
                <a:gd name="T80" fmla="*/ 1015 w 1055"/>
                <a:gd name="T81" fmla="*/ 638 h 1115"/>
                <a:gd name="T82" fmla="*/ 997 w 1055"/>
                <a:gd name="T83" fmla="*/ 584 h 1115"/>
                <a:gd name="T84" fmla="*/ 938 w 1055"/>
                <a:gd name="T85" fmla="*/ 559 h 1115"/>
                <a:gd name="T86" fmla="*/ 876 w 1055"/>
                <a:gd name="T87" fmla="*/ 551 h 1115"/>
                <a:gd name="T88" fmla="*/ 843 w 1055"/>
                <a:gd name="T89" fmla="*/ 526 h 1115"/>
                <a:gd name="T90" fmla="*/ 782 w 1055"/>
                <a:gd name="T91" fmla="*/ 466 h 1115"/>
                <a:gd name="T92" fmla="*/ 703 w 1055"/>
                <a:gd name="T93" fmla="*/ 437 h 1115"/>
                <a:gd name="T94" fmla="*/ 657 w 1055"/>
                <a:gd name="T95" fmla="*/ 449 h 1115"/>
                <a:gd name="T96" fmla="*/ 647 w 1055"/>
                <a:gd name="T97" fmla="*/ 414 h 1115"/>
                <a:gd name="T98" fmla="*/ 651 w 1055"/>
                <a:gd name="T99" fmla="*/ 318 h 1115"/>
                <a:gd name="T100" fmla="*/ 578 w 1055"/>
                <a:gd name="T101" fmla="*/ 249 h 1115"/>
                <a:gd name="T102" fmla="*/ 612 w 1055"/>
                <a:gd name="T103" fmla="*/ 152 h 1115"/>
                <a:gd name="T104" fmla="*/ 610 w 1055"/>
                <a:gd name="T105" fmla="*/ 116 h 1115"/>
                <a:gd name="T106" fmla="*/ 634 w 1055"/>
                <a:gd name="T107" fmla="*/ 89 h 1115"/>
                <a:gd name="T108" fmla="*/ 634 w 1055"/>
                <a:gd name="T109" fmla="*/ 16 h 1115"/>
                <a:gd name="T110" fmla="*/ 545 w 1055"/>
                <a:gd name="T111" fmla="*/ 56 h 1115"/>
                <a:gd name="T112" fmla="*/ 503 w 1055"/>
                <a:gd name="T113" fmla="*/ 91 h 1115"/>
                <a:gd name="T114" fmla="*/ 497 w 1055"/>
                <a:gd name="T115" fmla="*/ 189 h 1115"/>
                <a:gd name="T116" fmla="*/ 426 w 1055"/>
                <a:gd name="T117" fmla="*/ 220 h 1115"/>
                <a:gd name="T118" fmla="*/ 364 w 1055"/>
                <a:gd name="T119" fmla="*/ 270 h 1115"/>
                <a:gd name="T120" fmla="*/ 272 w 1055"/>
                <a:gd name="T121" fmla="*/ 270 h 1115"/>
                <a:gd name="T122" fmla="*/ 193 w 1055"/>
                <a:gd name="T123" fmla="*/ 253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5" h="1115">
                  <a:moveTo>
                    <a:pt x="150" y="262"/>
                  </a:moveTo>
                  <a:lnTo>
                    <a:pt x="150" y="264"/>
                  </a:lnTo>
                  <a:lnTo>
                    <a:pt x="148" y="276"/>
                  </a:lnTo>
                  <a:lnTo>
                    <a:pt x="141" y="287"/>
                  </a:lnTo>
                  <a:lnTo>
                    <a:pt x="139" y="312"/>
                  </a:lnTo>
                  <a:lnTo>
                    <a:pt x="143" y="318"/>
                  </a:lnTo>
                  <a:lnTo>
                    <a:pt x="152" y="320"/>
                  </a:lnTo>
                  <a:lnTo>
                    <a:pt x="154" y="326"/>
                  </a:lnTo>
                  <a:lnTo>
                    <a:pt x="162" y="328"/>
                  </a:lnTo>
                  <a:lnTo>
                    <a:pt x="168" y="326"/>
                  </a:lnTo>
                  <a:lnTo>
                    <a:pt x="168" y="328"/>
                  </a:lnTo>
                  <a:lnTo>
                    <a:pt x="166" y="374"/>
                  </a:lnTo>
                  <a:lnTo>
                    <a:pt x="164" y="378"/>
                  </a:lnTo>
                  <a:lnTo>
                    <a:pt x="164" y="380"/>
                  </a:lnTo>
                  <a:lnTo>
                    <a:pt x="162" y="385"/>
                  </a:lnTo>
                  <a:lnTo>
                    <a:pt x="154" y="391"/>
                  </a:lnTo>
                  <a:lnTo>
                    <a:pt x="152" y="405"/>
                  </a:lnTo>
                  <a:lnTo>
                    <a:pt x="146" y="412"/>
                  </a:lnTo>
                  <a:lnTo>
                    <a:pt x="139" y="443"/>
                  </a:lnTo>
                  <a:lnTo>
                    <a:pt x="143" y="443"/>
                  </a:lnTo>
                  <a:lnTo>
                    <a:pt x="150" y="457"/>
                  </a:lnTo>
                  <a:lnTo>
                    <a:pt x="148" y="462"/>
                  </a:lnTo>
                  <a:lnTo>
                    <a:pt x="137" y="470"/>
                  </a:lnTo>
                  <a:lnTo>
                    <a:pt x="135" y="474"/>
                  </a:lnTo>
                  <a:lnTo>
                    <a:pt x="139" y="480"/>
                  </a:lnTo>
                  <a:lnTo>
                    <a:pt x="141" y="484"/>
                  </a:lnTo>
                  <a:lnTo>
                    <a:pt x="148" y="482"/>
                  </a:lnTo>
                  <a:lnTo>
                    <a:pt x="162" y="491"/>
                  </a:lnTo>
                  <a:lnTo>
                    <a:pt x="166" y="501"/>
                  </a:lnTo>
                  <a:lnTo>
                    <a:pt x="154" y="511"/>
                  </a:lnTo>
                  <a:lnTo>
                    <a:pt x="152" y="528"/>
                  </a:lnTo>
                  <a:lnTo>
                    <a:pt x="152" y="530"/>
                  </a:lnTo>
                  <a:lnTo>
                    <a:pt x="150" y="536"/>
                  </a:lnTo>
                  <a:lnTo>
                    <a:pt x="148" y="536"/>
                  </a:lnTo>
                  <a:lnTo>
                    <a:pt x="135" y="541"/>
                  </a:lnTo>
                  <a:lnTo>
                    <a:pt x="133" y="545"/>
                  </a:lnTo>
                  <a:lnTo>
                    <a:pt x="125" y="549"/>
                  </a:lnTo>
                  <a:lnTo>
                    <a:pt x="125" y="553"/>
                  </a:lnTo>
                  <a:lnTo>
                    <a:pt x="121" y="568"/>
                  </a:lnTo>
                  <a:lnTo>
                    <a:pt x="121" y="570"/>
                  </a:lnTo>
                  <a:lnTo>
                    <a:pt x="116" y="572"/>
                  </a:lnTo>
                  <a:lnTo>
                    <a:pt x="104" y="576"/>
                  </a:lnTo>
                  <a:lnTo>
                    <a:pt x="102" y="578"/>
                  </a:lnTo>
                  <a:lnTo>
                    <a:pt x="94" y="580"/>
                  </a:lnTo>
                  <a:lnTo>
                    <a:pt x="91" y="582"/>
                  </a:lnTo>
                  <a:lnTo>
                    <a:pt x="91" y="595"/>
                  </a:lnTo>
                  <a:lnTo>
                    <a:pt x="75" y="595"/>
                  </a:lnTo>
                  <a:lnTo>
                    <a:pt x="75" y="599"/>
                  </a:lnTo>
                  <a:lnTo>
                    <a:pt x="75" y="628"/>
                  </a:lnTo>
                  <a:lnTo>
                    <a:pt x="69" y="638"/>
                  </a:lnTo>
                  <a:lnTo>
                    <a:pt x="69" y="649"/>
                  </a:lnTo>
                  <a:lnTo>
                    <a:pt x="64" y="649"/>
                  </a:lnTo>
                  <a:lnTo>
                    <a:pt x="54" y="655"/>
                  </a:lnTo>
                  <a:lnTo>
                    <a:pt x="33" y="647"/>
                  </a:lnTo>
                  <a:lnTo>
                    <a:pt x="19" y="649"/>
                  </a:lnTo>
                  <a:lnTo>
                    <a:pt x="17" y="645"/>
                  </a:lnTo>
                  <a:lnTo>
                    <a:pt x="12" y="645"/>
                  </a:lnTo>
                  <a:lnTo>
                    <a:pt x="8" y="659"/>
                  </a:lnTo>
                  <a:lnTo>
                    <a:pt x="0" y="665"/>
                  </a:lnTo>
                  <a:lnTo>
                    <a:pt x="4" y="674"/>
                  </a:lnTo>
                  <a:lnTo>
                    <a:pt x="17" y="688"/>
                  </a:lnTo>
                  <a:lnTo>
                    <a:pt x="27" y="695"/>
                  </a:lnTo>
                  <a:lnTo>
                    <a:pt x="29" y="697"/>
                  </a:lnTo>
                  <a:lnTo>
                    <a:pt x="27" y="703"/>
                  </a:lnTo>
                  <a:lnTo>
                    <a:pt x="29" y="719"/>
                  </a:lnTo>
                  <a:lnTo>
                    <a:pt x="39" y="724"/>
                  </a:lnTo>
                  <a:lnTo>
                    <a:pt x="27" y="742"/>
                  </a:lnTo>
                  <a:lnTo>
                    <a:pt x="21" y="747"/>
                  </a:lnTo>
                  <a:lnTo>
                    <a:pt x="21" y="755"/>
                  </a:lnTo>
                  <a:lnTo>
                    <a:pt x="33" y="757"/>
                  </a:lnTo>
                  <a:lnTo>
                    <a:pt x="39" y="761"/>
                  </a:lnTo>
                  <a:lnTo>
                    <a:pt x="39" y="782"/>
                  </a:lnTo>
                  <a:lnTo>
                    <a:pt x="39" y="786"/>
                  </a:lnTo>
                  <a:lnTo>
                    <a:pt x="29" y="782"/>
                  </a:lnTo>
                  <a:lnTo>
                    <a:pt x="25" y="799"/>
                  </a:lnTo>
                  <a:lnTo>
                    <a:pt x="14" y="799"/>
                  </a:lnTo>
                  <a:lnTo>
                    <a:pt x="14" y="803"/>
                  </a:lnTo>
                  <a:lnTo>
                    <a:pt x="14" y="813"/>
                  </a:lnTo>
                  <a:lnTo>
                    <a:pt x="14" y="817"/>
                  </a:lnTo>
                  <a:lnTo>
                    <a:pt x="14" y="828"/>
                  </a:lnTo>
                  <a:lnTo>
                    <a:pt x="14" y="832"/>
                  </a:lnTo>
                  <a:lnTo>
                    <a:pt x="14" y="836"/>
                  </a:lnTo>
                  <a:lnTo>
                    <a:pt x="17" y="842"/>
                  </a:lnTo>
                  <a:lnTo>
                    <a:pt x="35" y="873"/>
                  </a:lnTo>
                  <a:lnTo>
                    <a:pt x="31" y="871"/>
                  </a:lnTo>
                  <a:lnTo>
                    <a:pt x="27" y="871"/>
                  </a:lnTo>
                  <a:lnTo>
                    <a:pt x="21" y="873"/>
                  </a:lnTo>
                  <a:lnTo>
                    <a:pt x="12" y="882"/>
                  </a:lnTo>
                  <a:lnTo>
                    <a:pt x="14" y="884"/>
                  </a:lnTo>
                  <a:lnTo>
                    <a:pt x="19" y="898"/>
                  </a:lnTo>
                  <a:lnTo>
                    <a:pt x="23" y="915"/>
                  </a:lnTo>
                  <a:lnTo>
                    <a:pt x="23" y="919"/>
                  </a:lnTo>
                  <a:lnTo>
                    <a:pt x="41" y="921"/>
                  </a:lnTo>
                  <a:lnTo>
                    <a:pt x="46" y="923"/>
                  </a:lnTo>
                  <a:lnTo>
                    <a:pt x="52" y="923"/>
                  </a:lnTo>
                  <a:lnTo>
                    <a:pt x="66" y="923"/>
                  </a:lnTo>
                  <a:lnTo>
                    <a:pt x="71" y="923"/>
                  </a:lnTo>
                  <a:lnTo>
                    <a:pt x="75" y="923"/>
                  </a:lnTo>
                  <a:lnTo>
                    <a:pt x="91" y="921"/>
                  </a:lnTo>
                  <a:lnTo>
                    <a:pt x="96" y="919"/>
                  </a:lnTo>
                  <a:lnTo>
                    <a:pt x="110" y="923"/>
                  </a:lnTo>
                  <a:lnTo>
                    <a:pt x="114" y="923"/>
                  </a:lnTo>
                  <a:lnTo>
                    <a:pt x="133" y="923"/>
                  </a:lnTo>
                  <a:lnTo>
                    <a:pt x="131" y="925"/>
                  </a:lnTo>
                  <a:lnTo>
                    <a:pt x="139" y="940"/>
                  </a:lnTo>
                  <a:lnTo>
                    <a:pt x="141" y="944"/>
                  </a:lnTo>
                  <a:lnTo>
                    <a:pt x="148" y="940"/>
                  </a:lnTo>
                  <a:lnTo>
                    <a:pt x="152" y="938"/>
                  </a:lnTo>
                  <a:lnTo>
                    <a:pt x="168" y="944"/>
                  </a:lnTo>
                  <a:lnTo>
                    <a:pt x="173" y="944"/>
                  </a:lnTo>
                  <a:lnTo>
                    <a:pt x="175" y="946"/>
                  </a:lnTo>
                  <a:lnTo>
                    <a:pt x="177" y="946"/>
                  </a:lnTo>
                  <a:lnTo>
                    <a:pt x="187" y="965"/>
                  </a:lnTo>
                  <a:lnTo>
                    <a:pt x="198" y="975"/>
                  </a:lnTo>
                  <a:lnTo>
                    <a:pt x="214" y="977"/>
                  </a:lnTo>
                  <a:lnTo>
                    <a:pt x="212" y="982"/>
                  </a:lnTo>
                  <a:lnTo>
                    <a:pt x="212" y="986"/>
                  </a:lnTo>
                  <a:lnTo>
                    <a:pt x="225" y="1007"/>
                  </a:lnTo>
                  <a:lnTo>
                    <a:pt x="227" y="1009"/>
                  </a:lnTo>
                  <a:lnTo>
                    <a:pt x="245" y="1009"/>
                  </a:lnTo>
                  <a:lnTo>
                    <a:pt x="258" y="1019"/>
                  </a:lnTo>
                  <a:lnTo>
                    <a:pt x="262" y="1019"/>
                  </a:lnTo>
                  <a:lnTo>
                    <a:pt x="266" y="1017"/>
                  </a:lnTo>
                  <a:lnTo>
                    <a:pt x="268" y="1015"/>
                  </a:lnTo>
                  <a:lnTo>
                    <a:pt x="275" y="1013"/>
                  </a:lnTo>
                  <a:lnTo>
                    <a:pt x="279" y="1011"/>
                  </a:lnTo>
                  <a:lnTo>
                    <a:pt x="281" y="1019"/>
                  </a:lnTo>
                  <a:lnTo>
                    <a:pt x="291" y="1040"/>
                  </a:lnTo>
                  <a:lnTo>
                    <a:pt x="295" y="1046"/>
                  </a:lnTo>
                  <a:lnTo>
                    <a:pt x="304" y="1048"/>
                  </a:lnTo>
                  <a:lnTo>
                    <a:pt x="306" y="1052"/>
                  </a:lnTo>
                  <a:lnTo>
                    <a:pt x="306" y="1054"/>
                  </a:lnTo>
                  <a:lnTo>
                    <a:pt x="333" y="1067"/>
                  </a:lnTo>
                  <a:lnTo>
                    <a:pt x="335" y="1069"/>
                  </a:lnTo>
                  <a:lnTo>
                    <a:pt x="339" y="1067"/>
                  </a:lnTo>
                  <a:lnTo>
                    <a:pt x="341" y="1067"/>
                  </a:lnTo>
                  <a:lnTo>
                    <a:pt x="360" y="1061"/>
                  </a:lnTo>
                  <a:lnTo>
                    <a:pt x="364" y="1061"/>
                  </a:lnTo>
                  <a:lnTo>
                    <a:pt x="368" y="1061"/>
                  </a:lnTo>
                  <a:lnTo>
                    <a:pt x="370" y="1059"/>
                  </a:lnTo>
                  <a:lnTo>
                    <a:pt x="389" y="1059"/>
                  </a:lnTo>
                  <a:lnTo>
                    <a:pt x="406" y="1054"/>
                  </a:lnTo>
                  <a:lnTo>
                    <a:pt x="418" y="1042"/>
                  </a:lnTo>
                  <a:lnTo>
                    <a:pt x="420" y="1042"/>
                  </a:lnTo>
                  <a:lnTo>
                    <a:pt x="437" y="1040"/>
                  </a:lnTo>
                  <a:lnTo>
                    <a:pt x="453" y="1048"/>
                  </a:lnTo>
                  <a:lnTo>
                    <a:pt x="449" y="1054"/>
                  </a:lnTo>
                  <a:lnTo>
                    <a:pt x="449" y="1065"/>
                  </a:lnTo>
                  <a:lnTo>
                    <a:pt x="460" y="1071"/>
                  </a:lnTo>
                  <a:lnTo>
                    <a:pt x="464" y="1081"/>
                  </a:lnTo>
                  <a:lnTo>
                    <a:pt x="464" y="1086"/>
                  </a:lnTo>
                  <a:lnTo>
                    <a:pt x="470" y="1098"/>
                  </a:lnTo>
                  <a:lnTo>
                    <a:pt x="470" y="1106"/>
                  </a:lnTo>
                  <a:lnTo>
                    <a:pt x="485" y="1113"/>
                  </a:lnTo>
                  <a:lnTo>
                    <a:pt x="510" y="1102"/>
                  </a:lnTo>
                  <a:lnTo>
                    <a:pt x="522" y="1084"/>
                  </a:lnTo>
                  <a:lnTo>
                    <a:pt x="526" y="1084"/>
                  </a:lnTo>
                  <a:lnTo>
                    <a:pt x="537" y="1086"/>
                  </a:lnTo>
                  <a:lnTo>
                    <a:pt x="537" y="1090"/>
                  </a:lnTo>
                  <a:lnTo>
                    <a:pt x="543" y="1090"/>
                  </a:lnTo>
                  <a:lnTo>
                    <a:pt x="547" y="1090"/>
                  </a:lnTo>
                  <a:lnTo>
                    <a:pt x="553" y="1088"/>
                  </a:lnTo>
                  <a:lnTo>
                    <a:pt x="555" y="1090"/>
                  </a:lnTo>
                  <a:lnTo>
                    <a:pt x="568" y="1096"/>
                  </a:lnTo>
                  <a:lnTo>
                    <a:pt x="568" y="1100"/>
                  </a:lnTo>
                  <a:lnTo>
                    <a:pt x="582" y="1096"/>
                  </a:lnTo>
                  <a:lnTo>
                    <a:pt x="603" y="1098"/>
                  </a:lnTo>
                  <a:lnTo>
                    <a:pt x="616" y="1090"/>
                  </a:lnTo>
                  <a:lnTo>
                    <a:pt x="620" y="1090"/>
                  </a:lnTo>
                  <a:lnTo>
                    <a:pt x="626" y="1098"/>
                  </a:lnTo>
                  <a:lnTo>
                    <a:pt x="634" y="1096"/>
                  </a:lnTo>
                  <a:lnTo>
                    <a:pt x="632" y="1102"/>
                  </a:lnTo>
                  <a:lnTo>
                    <a:pt x="632" y="1106"/>
                  </a:lnTo>
                  <a:lnTo>
                    <a:pt x="664" y="1115"/>
                  </a:lnTo>
                  <a:lnTo>
                    <a:pt x="664" y="1111"/>
                  </a:lnTo>
                  <a:lnTo>
                    <a:pt x="659" y="1100"/>
                  </a:lnTo>
                  <a:lnTo>
                    <a:pt x="674" y="1077"/>
                  </a:lnTo>
                  <a:lnTo>
                    <a:pt x="670" y="1071"/>
                  </a:lnTo>
                  <a:lnTo>
                    <a:pt x="680" y="1077"/>
                  </a:lnTo>
                  <a:lnTo>
                    <a:pt x="695" y="1071"/>
                  </a:lnTo>
                  <a:lnTo>
                    <a:pt x="699" y="1069"/>
                  </a:lnTo>
                  <a:lnTo>
                    <a:pt x="707" y="1073"/>
                  </a:lnTo>
                  <a:lnTo>
                    <a:pt x="716" y="1071"/>
                  </a:lnTo>
                  <a:lnTo>
                    <a:pt x="707" y="1086"/>
                  </a:lnTo>
                  <a:lnTo>
                    <a:pt x="728" y="1096"/>
                  </a:lnTo>
                  <a:lnTo>
                    <a:pt x="728" y="1100"/>
                  </a:lnTo>
                  <a:lnTo>
                    <a:pt x="736" y="1096"/>
                  </a:lnTo>
                  <a:lnTo>
                    <a:pt x="743" y="1086"/>
                  </a:lnTo>
                  <a:lnTo>
                    <a:pt x="763" y="1075"/>
                  </a:lnTo>
                  <a:lnTo>
                    <a:pt x="766" y="1071"/>
                  </a:lnTo>
                  <a:lnTo>
                    <a:pt x="766" y="1067"/>
                  </a:lnTo>
                  <a:lnTo>
                    <a:pt x="772" y="1063"/>
                  </a:lnTo>
                  <a:lnTo>
                    <a:pt x="774" y="1061"/>
                  </a:lnTo>
                  <a:lnTo>
                    <a:pt x="786" y="1057"/>
                  </a:lnTo>
                  <a:lnTo>
                    <a:pt x="795" y="1059"/>
                  </a:lnTo>
                  <a:lnTo>
                    <a:pt x="805" y="1054"/>
                  </a:lnTo>
                  <a:lnTo>
                    <a:pt x="803" y="1044"/>
                  </a:lnTo>
                  <a:lnTo>
                    <a:pt x="809" y="1038"/>
                  </a:lnTo>
                  <a:lnTo>
                    <a:pt x="811" y="1036"/>
                  </a:lnTo>
                  <a:lnTo>
                    <a:pt x="809" y="1032"/>
                  </a:lnTo>
                  <a:lnTo>
                    <a:pt x="805" y="1029"/>
                  </a:lnTo>
                  <a:lnTo>
                    <a:pt x="797" y="1027"/>
                  </a:lnTo>
                  <a:lnTo>
                    <a:pt x="788" y="1015"/>
                  </a:lnTo>
                  <a:lnTo>
                    <a:pt x="793" y="1005"/>
                  </a:lnTo>
                  <a:lnTo>
                    <a:pt x="788" y="996"/>
                  </a:lnTo>
                  <a:lnTo>
                    <a:pt x="786" y="994"/>
                  </a:lnTo>
                  <a:lnTo>
                    <a:pt x="786" y="986"/>
                  </a:lnTo>
                  <a:lnTo>
                    <a:pt x="784" y="982"/>
                  </a:lnTo>
                  <a:lnTo>
                    <a:pt x="805" y="952"/>
                  </a:lnTo>
                  <a:lnTo>
                    <a:pt x="803" y="944"/>
                  </a:lnTo>
                  <a:lnTo>
                    <a:pt x="809" y="938"/>
                  </a:lnTo>
                  <a:lnTo>
                    <a:pt x="826" y="940"/>
                  </a:lnTo>
                  <a:lnTo>
                    <a:pt x="830" y="940"/>
                  </a:lnTo>
                  <a:lnTo>
                    <a:pt x="840" y="928"/>
                  </a:lnTo>
                  <a:lnTo>
                    <a:pt x="838" y="923"/>
                  </a:lnTo>
                  <a:lnTo>
                    <a:pt x="843" y="915"/>
                  </a:lnTo>
                  <a:lnTo>
                    <a:pt x="826" y="898"/>
                  </a:lnTo>
                  <a:lnTo>
                    <a:pt x="840" y="886"/>
                  </a:lnTo>
                  <a:lnTo>
                    <a:pt x="845" y="886"/>
                  </a:lnTo>
                  <a:lnTo>
                    <a:pt x="849" y="880"/>
                  </a:lnTo>
                  <a:lnTo>
                    <a:pt x="843" y="873"/>
                  </a:lnTo>
                  <a:lnTo>
                    <a:pt x="843" y="871"/>
                  </a:lnTo>
                  <a:lnTo>
                    <a:pt x="836" y="855"/>
                  </a:lnTo>
                  <a:lnTo>
                    <a:pt x="843" y="836"/>
                  </a:lnTo>
                  <a:lnTo>
                    <a:pt x="838" y="832"/>
                  </a:lnTo>
                  <a:lnTo>
                    <a:pt x="836" y="832"/>
                  </a:lnTo>
                  <a:lnTo>
                    <a:pt x="832" y="832"/>
                  </a:lnTo>
                  <a:lnTo>
                    <a:pt x="822" y="821"/>
                  </a:lnTo>
                  <a:lnTo>
                    <a:pt x="822" y="817"/>
                  </a:lnTo>
                  <a:lnTo>
                    <a:pt x="824" y="809"/>
                  </a:lnTo>
                  <a:lnTo>
                    <a:pt x="820" y="803"/>
                  </a:lnTo>
                  <a:lnTo>
                    <a:pt x="816" y="801"/>
                  </a:lnTo>
                  <a:lnTo>
                    <a:pt x="803" y="784"/>
                  </a:lnTo>
                  <a:lnTo>
                    <a:pt x="803" y="780"/>
                  </a:lnTo>
                  <a:lnTo>
                    <a:pt x="805" y="778"/>
                  </a:lnTo>
                  <a:lnTo>
                    <a:pt x="816" y="776"/>
                  </a:lnTo>
                  <a:lnTo>
                    <a:pt x="822" y="765"/>
                  </a:lnTo>
                  <a:lnTo>
                    <a:pt x="822" y="761"/>
                  </a:lnTo>
                  <a:lnTo>
                    <a:pt x="826" y="761"/>
                  </a:lnTo>
                  <a:lnTo>
                    <a:pt x="830" y="744"/>
                  </a:lnTo>
                  <a:lnTo>
                    <a:pt x="826" y="740"/>
                  </a:lnTo>
                  <a:lnTo>
                    <a:pt x="826" y="728"/>
                  </a:lnTo>
                  <a:lnTo>
                    <a:pt x="828" y="717"/>
                  </a:lnTo>
                  <a:lnTo>
                    <a:pt x="834" y="717"/>
                  </a:lnTo>
                  <a:lnTo>
                    <a:pt x="838" y="719"/>
                  </a:lnTo>
                  <a:lnTo>
                    <a:pt x="840" y="713"/>
                  </a:lnTo>
                  <a:lnTo>
                    <a:pt x="843" y="711"/>
                  </a:lnTo>
                  <a:lnTo>
                    <a:pt x="836" y="688"/>
                  </a:lnTo>
                  <a:lnTo>
                    <a:pt x="843" y="676"/>
                  </a:lnTo>
                  <a:lnTo>
                    <a:pt x="845" y="674"/>
                  </a:lnTo>
                  <a:lnTo>
                    <a:pt x="865" y="678"/>
                  </a:lnTo>
                  <a:lnTo>
                    <a:pt x="872" y="688"/>
                  </a:lnTo>
                  <a:lnTo>
                    <a:pt x="872" y="692"/>
                  </a:lnTo>
                  <a:lnTo>
                    <a:pt x="878" y="701"/>
                  </a:lnTo>
                  <a:lnTo>
                    <a:pt x="878" y="705"/>
                  </a:lnTo>
                  <a:lnTo>
                    <a:pt x="884" y="707"/>
                  </a:lnTo>
                  <a:lnTo>
                    <a:pt x="890" y="703"/>
                  </a:lnTo>
                  <a:lnTo>
                    <a:pt x="899" y="701"/>
                  </a:lnTo>
                  <a:lnTo>
                    <a:pt x="905" y="703"/>
                  </a:lnTo>
                  <a:lnTo>
                    <a:pt x="909" y="701"/>
                  </a:lnTo>
                  <a:lnTo>
                    <a:pt x="920" y="695"/>
                  </a:lnTo>
                  <a:lnTo>
                    <a:pt x="936" y="703"/>
                  </a:lnTo>
                  <a:lnTo>
                    <a:pt x="936" y="707"/>
                  </a:lnTo>
                  <a:lnTo>
                    <a:pt x="945" y="713"/>
                  </a:lnTo>
                  <a:lnTo>
                    <a:pt x="949" y="713"/>
                  </a:lnTo>
                  <a:lnTo>
                    <a:pt x="955" y="728"/>
                  </a:lnTo>
                  <a:lnTo>
                    <a:pt x="959" y="730"/>
                  </a:lnTo>
                  <a:lnTo>
                    <a:pt x="965" y="728"/>
                  </a:lnTo>
                  <a:lnTo>
                    <a:pt x="969" y="728"/>
                  </a:lnTo>
                  <a:lnTo>
                    <a:pt x="974" y="717"/>
                  </a:lnTo>
                  <a:lnTo>
                    <a:pt x="992" y="711"/>
                  </a:lnTo>
                  <a:lnTo>
                    <a:pt x="994" y="709"/>
                  </a:lnTo>
                  <a:lnTo>
                    <a:pt x="992" y="705"/>
                  </a:lnTo>
                  <a:lnTo>
                    <a:pt x="994" y="703"/>
                  </a:lnTo>
                  <a:lnTo>
                    <a:pt x="1015" y="667"/>
                  </a:lnTo>
                  <a:lnTo>
                    <a:pt x="1022" y="672"/>
                  </a:lnTo>
                  <a:lnTo>
                    <a:pt x="1030" y="672"/>
                  </a:lnTo>
                  <a:lnTo>
                    <a:pt x="1032" y="667"/>
                  </a:lnTo>
                  <a:lnTo>
                    <a:pt x="1040" y="667"/>
                  </a:lnTo>
                  <a:lnTo>
                    <a:pt x="1046" y="663"/>
                  </a:lnTo>
                  <a:lnTo>
                    <a:pt x="1046" y="655"/>
                  </a:lnTo>
                  <a:lnTo>
                    <a:pt x="1046" y="651"/>
                  </a:lnTo>
                  <a:lnTo>
                    <a:pt x="1053" y="640"/>
                  </a:lnTo>
                  <a:lnTo>
                    <a:pt x="1055" y="638"/>
                  </a:lnTo>
                  <a:lnTo>
                    <a:pt x="1053" y="636"/>
                  </a:lnTo>
                  <a:lnTo>
                    <a:pt x="1019" y="624"/>
                  </a:lnTo>
                  <a:lnTo>
                    <a:pt x="1015" y="638"/>
                  </a:lnTo>
                  <a:lnTo>
                    <a:pt x="1001" y="643"/>
                  </a:lnTo>
                  <a:lnTo>
                    <a:pt x="994" y="647"/>
                  </a:lnTo>
                  <a:lnTo>
                    <a:pt x="992" y="643"/>
                  </a:lnTo>
                  <a:lnTo>
                    <a:pt x="986" y="626"/>
                  </a:lnTo>
                  <a:lnTo>
                    <a:pt x="990" y="618"/>
                  </a:lnTo>
                  <a:lnTo>
                    <a:pt x="1007" y="597"/>
                  </a:lnTo>
                  <a:lnTo>
                    <a:pt x="997" y="584"/>
                  </a:lnTo>
                  <a:lnTo>
                    <a:pt x="992" y="582"/>
                  </a:lnTo>
                  <a:lnTo>
                    <a:pt x="969" y="563"/>
                  </a:lnTo>
                  <a:lnTo>
                    <a:pt x="967" y="559"/>
                  </a:lnTo>
                  <a:lnTo>
                    <a:pt x="965" y="559"/>
                  </a:lnTo>
                  <a:lnTo>
                    <a:pt x="965" y="555"/>
                  </a:lnTo>
                  <a:lnTo>
                    <a:pt x="955" y="549"/>
                  </a:lnTo>
                  <a:lnTo>
                    <a:pt x="938" y="559"/>
                  </a:lnTo>
                  <a:lnTo>
                    <a:pt x="928" y="555"/>
                  </a:lnTo>
                  <a:lnTo>
                    <a:pt x="915" y="557"/>
                  </a:lnTo>
                  <a:lnTo>
                    <a:pt x="909" y="551"/>
                  </a:lnTo>
                  <a:lnTo>
                    <a:pt x="903" y="555"/>
                  </a:lnTo>
                  <a:lnTo>
                    <a:pt x="899" y="553"/>
                  </a:lnTo>
                  <a:lnTo>
                    <a:pt x="878" y="555"/>
                  </a:lnTo>
                  <a:lnTo>
                    <a:pt x="876" y="551"/>
                  </a:lnTo>
                  <a:lnTo>
                    <a:pt x="876" y="534"/>
                  </a:lnTo>
                  <a:lnTo>
                    <a:pt x="872" y="528"/>
                  </a:lnTo>
                  <a:lnTo>
                    <a:pt x="865" y="526"/>
                  </a:lnTo>
                  <a:lnTo>
                    <a:pt x="859" y="536"/>
                  </a:lnTo>
                  <a:lnTo>
                    <a:pt x="857" y="532"/>
                  </a:lnTo>
                  <a:lnTo>
                    <a:pt x="849" y="532"/>
                  </a:lnTo>
                  <a:lnTo>
                    <a:pt x="843" y="526"/>
                  </a:lnTo>
                  <a:lnTo>
                    <a:pt x="843" y="524"/>
                  </a:lnTo>
                  <a:lnTo>
                    <a:pt x="845" y="516"/>
                  </a:lnTo>
                  <a:lnTo>
                    <a:pt x="843" y="511"/>
                  </a:lnTo>
                  <a:lnTo>
                    <a:pt x="820" y="476"/>
                  </a:lnTo>
                  <a:lnTo>
                    <a:pt x="816" y="472"/>
                  </a:lnTo>
                  <a:lnTo>
                    <a:pt x="799" y="476"/>
                  </a:lnTo>
                  <a:lnTo>
                    <a:pt x="782" y="466"/>
                  </a:lnTo>
                  <a:lnTo>
                    <a:pt x="778" y="466"/>
                  </a:lnTo>
                  <a:lnTo>
                    <a:pt x="757" y="455"/>
                  </a:lnTo>
                  <a:lnTo>
                    <a:pt x="753" y="453"/>
                  </a:lnTo>
                  <a:lnTo>
                    <a:pt x="747" y="439"/>
                  </a:lnTo>
                  <a:lnTo>
                    <a:pt x="739" y="432"/>
                  </a:lnTo>
                  <a:lnTo>
                    <a:pt x="709" y="432"/>
                  </a:lnTo>
                  <a:lnTo>
                    <a:pt x="703" y="437"/>
                  </a:lnTo>
                  <a:lnTo>
                    <a:pt x="701" y="445"/>
                  </a:lnTo>
                  <a:lnTo>
                    <a:pt x="699" y="443"/>
                  </a:lnTo>
                  <a:lnTo>
                    <a:pt x="693" y="449"/>
                  </a:lnTo>
                  <a:lnTo>
                    <a:pt x="689" y="449"/>
                  </a:lnTo>
                  <a:lnTo>
                    <a:pt x="672" y="451"/>
                  </a:lnTo>
                  <a:lnTo>
                    <a:pt x="666" y="447"/>
                  </a:lnTo>
                  <a:lnTo>
                    <a:pt x="657" y="449"/>
                  </a:lnTo>
                  <a:lnTo>
                    <a:pt x="655" y="447"/>
                  </a:lnTo>
                  <a:lnTo>
                    <a:pt x="649" y="443"/>
                  </a:lnTo>
                  <a:lnTo>
                    <a:pt x="639" y="449"/>
                  </a:lnTo>
                  <a:lnTo>
                    <a:pt x="634" y="445"/>
                  </a:lnTo>
                  <a:lnTo>
                    <a:pt x="632" y="443"/>
                  </a:lnTo>
                  <a:lnTo>
                    <a:pt x="641" y="424"/>
                  </a:lnTo>
                  <a:lnTo>
                    <a:pt x="647" y="414"/>
                  </a:lnTo>
                  <a:lnTo>
                    <a:pt x="641" y="389"/>
                  </a:lnTo>
                  <a:lnTo>
                    <a:pt x="634" y="385"/>
                  </a:lnTo>
                  <a:lnTo>
                    <a:pt x="630" y="378"/>
                  </a:lnTo>
                  <a:lnTo>
                    <a:pt x="628" y="374"/>
                  </a:lnTo>
                  <a:lnTo>
                    <a:pt x="628" y="362"/>
                  </a:lnTo>
                  <a:lnTo>
                    <a:pt x="637" y="353"/>
                  </a:lnTo>
                  <a:lnTo>
                    <a:pt x="651" y="318"/>
                  </a:lnTo>
                  <a:lnTo>
                    <a:pt x="653" y="305"/>
                  </a:lnTo>
                  <a:lnTo>
                    <a:pt x="649" y="295"/>
                  </a:lnTo>
                  <a:lnTo>
                    <a:pt x="630" y="276"/>
                  </a:lnTo>
                  <a:lnTo>
                    <a:pt x="622" y="262"/>
                  </a:lnTo>
                  <a:lnTo>
                    <a:pt x="595" y="253"/>
                  </a:lnTo>
                  <a:lnTo>
                    <a:pt x="591" y="253"/>
                  </a:lnTo>
                  <a:lnTo>
                    <a:pt x="578" y="249"/>
                  </a:lnTo>
                  <a:lnTo>
                    <a:pt x="578" y="245"/>
                  </a:lnTo>
                  <a:lnTo>
                    <a:pt x="580" y="220"/>
                  </a:lnTo>
                  <a:lnTo>
                    <a:pt x="589" y="218"/>
                  </a:lnTo>
                  <a:lnTo>
                    <a:pt x="595" y="208"/>
                  </a:lnTo>
                  <a:lnTo>
                    <a:pt x="597" y="170"/>
                  </a:lnTo>
                  <a:lnTo>
                    <a:pt x="599" y="168"/>
                  </a:lnTo>
                  <a:lnTo>
                    <a:pt x="612" y="152"/>
                  </a:lnTo>
                  <a:lnTo>
                    <a:pt x="610" y="143"/>
                  </a:lnTo>
                  <a:lnTo>
                    <a:pt x="603" y="139"/>
                  </a:lnTo>
                  <a:lnTo>
                    <a:pt x="603" y="131"/>
                  </a:lnTo>
                  <a:lnTo>
                    <a:pt x="595" y="127"/>
                  </a:lnTo>
                  <a:lnTo>
                    <a:pt x="597" y="122"/>
                  </a:lnTo>
                  <a:lnTo>
                    <a:pt x="601" y="120"/>
                  </a:lnTo>
                  <a:lnTo>
                    <a:pt x="610" y="116"/>
                  </a:lnTo>
                  <a:lnTo>
                    <a:pt x="612" y="102"/>
                  </a:lnTo>
                  <a:lnTo>
                    <a:pt x="614" y="100"/>
                  </a:lnTo>
                  <a:lnTo>
                    <a:pt x="610" y="89"/>
                  </a:lnTo>
                  <a:lnTo>
                    <a:pt x="618" y="79"/>
                  </a:lnTo>
                  <a:lnTo>
                    <a:pt x="622" y="79"/>
                  </a:lnTo>
                  <a:lnTo>
                    <a:pt x="628" y="89"/>
                  </a:lnTo>
                  <a:lnTo>
                    <a:pt x="634" y="89"/>
                  </a:lnTo>
                  <a:lnTo>
                    <a:pt x="632" y="56"/>
                  </a:lnTo>
                  <a:lnTo>
                    <a:pt x="639" y="45"/>
                  </a:lnTo>
                  <a:lnTo>
                    <a:pt x="651" y="35"/>
                  </a:lnTo>
                  <a:lnTo>
                    <a:pt x="651" y="31"/>
                  </a:lnTo>
                  <a:lnTo>
                    <a:pt x="647" y="31"/>
                  </a:lnTo>
                  <a:lnTo>
                    <a:pt x="641" y="27"/>
                  </a:lnTo>
                  <a:lnTo>
                    <a:pt x="634" y="16"/>
                  </a:lnTo>
                  <a:lnTo>
                    <a:pt x="601" y="14"/>
                  </a:lnTo>
                  <a:lnTo>
                    <a:pt x="595" y="0"/>
                  </a:lnTo>
                  <a:lnTo>
                    <a:pt x="580" y="20"/>
                  </a:lnTo>
                  <a:lnTo>
                    <a:pt x="562" y="33"/>
                  </a:lnTo>
                  <a:lnTo>
                    <a:pt x="560" y="33"/>
                  </a:lnTo>
                  <a:lnTo>
                    <a:pt x="551" y="37"/>
                  </a:lnTo>
                  <a:lnTo>
                    <a:pt x="545" y="56"/>
                  </a:lnTo>
                  <a:lnTo>
                    <a:pt x="541" y="58"/>
                  </a:lnTo>
                  <a:lnTo>
                    <a:pt x="541" y="68"/>
                  </a:lnTo>
                  <a:lnTo>
                    <a:pt x="539" y="70"/>
                  </a:lnTo>
                  <a:lnTo>
                    <a:pt x="514" y="83"/>
                  </a:lnTo>
                  <a:lnTo>
                    <a:pt x="514" y="87"/>
                  </a:lnTo>
                  <a:lnTo>
                    <a:pt x="510" y="87"/>
                  </a:lnTo>
                  <a:lnTo>
                    <a:pt x="503" y="91"/>
                  </a:lnTo>
                  <a:lnTo>
                    <a:pt x="491" y="122"/>
                  </a:lnTo>
                  <a:lnTo>
                    <a:pt x="495" y="135"/>
                  </a:lnTo>
                  <a:lnTo>
                    <a:pt x="501" y="133"/>
                  </a:lnTo>
                  <a:lnTo>
                    <a:pt x="503" y="135"/>
                  </a:lnTo>
                  <a:lnTo>
                    <a:pt x="497" y="162"/>
                  </a:lnTo>
                  <a:lnTo>
                    <a:pt x="495" y="170"/>
                  </a:lnTo>
                  <a:lnTo>
                    <a:pt x="497" y="189"/>
                  </a:lnTo>
                  <a:lnTo>
                    <a:pt x="495" y="193"/>
                  </a:lnTo>
                  <a:lnTo>
                    <a:pt x="497" y="201"/>
                  </a:lnTo>
                  <a:lnTo>
                    <a:pt x="503" y="206"/>
                  </a:lnTo>
                  <a:lnTo>
                    <a:pt x="499" y="208"/>
                  </a:lnTo>
                  <a:lnTo>
                    <a:pt x="483" y="208"/>
                  </a:lnTo>
                  <a:lnTo>
                    <a:pt x="456" y="218"/>
                  </a:lnTo>
                  <a:lnTo>
                    <a:pt x="426" y="220"/>
                  </a:lnTo>
                  <a:lnTo>
                    <a:pt x="412" y="226"/>
                  </a:lnTo>
                  <a:lnTo>
                    <a:pt x="410" y="231"/>
                  </a:lnTo>
                  <a:lnTo>
                    <a:pt x="408" y="237"/>
                  </a:lnTo>
                  <a:lnTo>
                    <a:pt x="406" y="239"/>
                  </a:lnTo>
                  <a:lnTo>
                    <a:pt x="385" y="243"/>
                  </a:lnTo>
                  <a:lnTo>
                    <a:pt x="372" y="264"/>
                  </a:lnTo>
                  <a:lnTo>
                    <a:pt x="364" y="270"/>
                  </a:lnTo>
                  <a:lnTo>
                    <a:pt x="360" y="268"/>
                  </a:lnTo>
                  <a:lnTo>
                    <a:pt x="339" y="270"/>
                  </a:lnTo>
                  <a:lnTo>
                    <a:pt x="314" y="283"/>
                  </a:lnTo>
                  <a:lnTo>
                    <a:pt x="310" y="278"/>
                  </a:lnTo>
                  <a:lnTo>
                    <a:pt x="293" y="272"/>
                  </a:lnTo>
                  <a:lnTo>
                    <a:pt x="277" y="270"/>
                  </a:lnTo>
                  <a:lnTo>
                    <a:pt x="272" y="270"/>
                  </a:lnTo>
                  <a:lnTo>
                    <a:pt x="264" y="264"/>
                  </a:lnTo>
                  <a:lnTo>
                    <a:pt x="239" y="266"/>
                  </a:lnTo>
                  <a:lnTo>
                    <a:pt x="237" y="264"/>
                  </a:lnTo>
                  <a:lnTo>
                    <a:pt x="229" y="253"/>
                  </a:lnTo>
                  <a:lnTo>
                    <a:pt x="216" y="251"/>
                  </a:lnTo>
                  <a:lnTo>
                    <a:pt x="208" y="247"/>
                  </a:lnTo>
                  <a:lnTo>
                    <a:pt x="193" y="253"/>
                  </a:lnTo>
                  <a:lnTo>
                    <a:pt x="168" y="253"/>
                  </a:lnTo>
                  <a:lnTo>
                    <a:pt x="150" y="262"/>
                  </a:lnTo>
                  <a:close/>
                </a:path>
              </a:pathLst>
            </a:custGeom>
            <a:solidFill>
              <a:srgbClr val="E64162"/>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002060"/>
                </a:solidFill>
                <a:highlight>
                  <a:srgbClr val="000080"/>
                </a:highlight>
              </a:endParaRPr>
            </a:p>
          </p:txBody>
        </p:sp>
        <p:sp>
          <p:nvSpPr>
            <p:cNvPr id="16" name="Freeform 9">
              <a:hlinkClick r:id="" action="ppaction://noaction"/>
              <a:extLst>
                <a:ext uri="{FF2B5EF4-FFF2-40B4-BE49-F238E27FC236}">
                  <a16:creationId xmlns:a16="http://schemas.microsoft.com/office/drawing/2014/main" id="{802D8F20-FEAB-967C-B3CF-FB946BC86266}"/>
                </a:ext>
              </a:extLst>
            </p:cNvPr>
            <p:cNvSpPr>
              <a:spLocks/>
            </p:cNvSpPr>
            <p:nvPr/>
          </p:nvSpPr>
          <p:spPr bwMode="auto">
            <a:xfrm>
              <a:off x="5765017" y="5066372"/>
              <a:ext cx="891597" cy="1518319"/>
            </a:xfrm>
            <a:custGeom>
              <a:avLst/>
              <a:gdLst>
                <a:gd name="T0" fmla="*/ 231 w 616"/>
                <a:gd name="T1" fmla="*/ 30 h 1049"/>
                <a:gd name="T2" fmla="*/ 216 w 616"/>
                <a:gd name="T3" fmla="*/ 57 h 1049"/>
                <a:gd name="T4" fmla="*/ 189 w 616"/>
                <a:gd name="T5" fmla="*/ 127 h 1049"/>
                <a:gd name="T6" fmla="*/ 169 w 616"/>
                <a:gd name="T7" fmla="*/ 156 h 1049"/>
                <a:gd name="T8" fmla="*/ 150 w 616"/>
                <a:gd name="T9" fmla="*/ 211 h 1049"/>
                <a:gd name="T10" fmla="*/ 160 w 616"/>
                <a:gd name="T11" fmla="*/ 248 h 1049"/>
                <a:gd name="T12" fmla="*/ 127 w 616"/>
                <a:gd name="T13" fmla="*/ 310 h 1049"/>
                <a:gd name="T14" fmla="*/ 112 w 616"/>
                <a:gd name="T15" fmla="*/ 350 h 1049"/>
                <a:gd name="T16" fmla="*/ 75 w 616"/>
                <a:gd name="T17" fmla="*/ 377 h 1049"/>
                <a:gd name="T18" fmla="*/ 67 w 616"/>
                <a:gd name="T19" fmla="*/ 406 h 1049"/>
                <a:gd name="T20" fmla="*/ 58 w 616"/>
                <a:gd name="T21" fmla="*/ 464 h 1049"/>
                <a:gd name="T22" fmla="*/ 52 w 616"/>
                <a:gd name="T23" fmla="*/ 504 h 1049"/>
                <a:gd name="T24" fmla="*/ 54 w 616"/>
                <a:gd name="T25" fmla="*/ 548 h 1049"/>
                <a:gd name="T26" fmla="*/ 50 w 616"/>
                <a:gd name="T27" fmla="*/ 564 h 1049"/>
                <a:gd name="T28" fmla="*/ 0 w 616"/>
                <a:gd name="T29" fmla="*/ 606 h 1049"/>
                <a:gd name="T30" fmla="*/ 50 w 616"/>
                <a:gd name="T31" fmla="*/ 647 h 1049"/>
                <a:gd name="T32" fmla="*/ 79 w 616"/>
                <a:gd name="T33" fmla="*/ 652 h 1049"/>
                <a:gd name="T34" fmla="*/ 144 w 616"/>
                <a:gd name="T35" fmla="*/ 681 h 1049"/>
                <a:gd name="T36" fmla="*/ 160 w 616"/>
                <a:gd name="T37" fmla="*/ 701 h 1049"/>
                <a:gd name="T38" fmla="*/ 164 w 616"/>
                <a:gd name="T39" fmla="*/ 739 h 1049"/>
                <a:gd name="T40" fmla="*/ 173 w 616"/>
                <a:gd name="T41" fmla="*/ 766 h 1049"/>
                <a:gd name="T42" fmla="*/ 154 w 616"/>
                <a:gd name="T43" fmla="*/ 789 h 1049"/>
                <a:gd name="T44" fmla="*/ 144 w 616"/>
                <a:gd name="T45" fmla="*/ 820 h 1049"/>
                <a:gd name="T46" fmla="*/ 148 w 616"/>
                <a:gd name="T47" fmla="*/ 845 h 1049"/>
                <a:gd name="T48" fmla="*/ 160 w 616"/>
                <a:gd name="T49" fmla="*/ 862 h 1049"/>
                <a:gd name="T50" fmla="*/ 210 w 616"/>
                <a:gd name="T51" fmla="*/ 855 h 1049"/>
                <a:gd name="T52" fmla="*/ 218 w 616"/>
                <a:gd name="T53" fmla="*/ 878 h 1049"/>
                <a:gd name="T54" fmla="*/ 229 w 616"/>
                <a:gd name="T55" fmla="*/ 903 h 1049"/>
                <a:gd name="T56" fmla="*/ 252 w 616"/>
                <a:gd name="T57" fmla="*/ 916 h 1049"/>
                <a:gd name="T58" fmla="*/ 256 w 616"/>
                <a:gd name="T59" fmla="*/ 953 h 1049"/>
                <a:gd name="T60" fmla="*/ 308 w 616"/>
                <a:gd name="T61" fmla="*/ 972 h 1049"/>
                <a:gd name="T62" fmla="*/ 289 w 616"/>
                <a:gd name="T63" fmla="*/ 1026 h 1049"/>
                <a:gd name="T64" fmla="*/ 341 w 616"/>
                <a:gd name="T65" fmla="*/ 1032 h 1049"/>
                <a:gd name="T66" fmla="*/ 414 w 616"/>
                <a:gd name="T67" fmla="*/ 1026 h 1049"/>
                <a:gd name="T68" fmla="*/ 474 w 616"/>
                <a:gd name="T69" fmla="*/ 1026 h 1049"/>
                <a:gd name="T70" fmla="*/ 514 w 616"/>
                <a:gd name="T71" fmla="*/ 978 h 1049"/>
                <a:gd name="T72" fmla="*/ 514 w 616"/>
                <a:gd name="T73" fmla="*/ 959 h 1049"/>
                <a:gd name="T74" fmla="*/ 556 w 616"/>
                <a:gd name="T75" fmla="*/ 947 h 1049"/>
                <a:gd name="T76" fmla="*/ 556 w 616"/>
                <a:gd name="T77" fmla="*/ 924 h 1049"/>
                <a:gd name="T78" fmla="*/ 549 w 616"/>
                <a:gd name="T79" fmla="*/ 910 h 1049"/>
                <a:gd name="T80" fmla="*/ 583 w 616"/>
                <a:gd name="T81" fmla="*/ 868 h 1049"/>
                <a:gd name="T82" fmla="*/ 603 w 616"/>
                <a:gd name="T83" fmla="*/ 849 h 1049"/>
                <a:gd name="T84" fmla="*/ 595 w 616"/>
                <a:gd name="T85" fmla="*/ 789 h 1049"/>
                <a:gd name="T86" fmla="*/ 553 w 616"/>
                <a:gd name="T87" fmla="*/ 749 h 1049"/>
                <a:gd name="T88" fmla="*/ 560 w 616"/>
                <a:gd name="T89" fmla="*/ 689 h 1049"/>
                <a:gd name="T90" fmla="*/ 556 w 616"/>
                <a:gd name="T91" fmla="*/ 629 h 1049"/>
                <a:gd name="T92" fmla="*/ 562 w 616"/>
                <a:gd name="T93" fmla="*/ 573 h 1049"/>
                <a:gd name="T94" fmla="*/ 566 w 616"/>
                <a:gd name="T95" fmla="*/ 491 h 1049"/>
                <a:gd name="T96" fmla="*/ 581 w 616"/>
                <a:gd name="T97" fmla="*/ 439 h 1049"/>
                <a:gd name="T98" fmla="*/ 610 w 616"/>
                <a:gd name="T99" fmla="*/ 377 h 1049"/>
                <a:gd name="T100" fmla="*/ 562 w 616"/>
                <a:gd name="T101" fmla="*/ 306 h 1049"/>
                <a:gd name="T102" fmla="*/ 566 w 616"/>
                <a:gd name="T103" fmla="*/ 227 h 1049"/>
                <a:gd name="T104" fmla="*/ 531 w 616"/>
                <a:gd name="T105" fmla="*/ 204 h 1049"/>
                <a:gd name="T106" fmla="*/ 514 w 616"/>
                <a:gd name="T107" fmla="*/ 175 h 1049"/>
                <a:gd name="T108" fmla="*/ 476 w 616"/>
                <a:gd name="T109" fmla="*/ 136 h 1049"/>
                <a:gd name="T110" fmla="*/ 449 w 616"/>
                <a:gd name="T111" fmla="*/ 100 h 1049"/>
                <a:gd name="T112" fmla="*/ 412 w 616"/>
                <a:gd name="T113" fmla="*/ 84 h 1049"/>
                <a:gd name="T114" fmla="*/ 343 w 616"/>
                <a:gd name="T115" fmla="*/ 52 h 1049"/>
                <a:gd name="T116" fmla="*/ 339 w 616"/>
                <a:gd name="T117" fmla="*/ 46 h 1049"/>
                <a:gd name="T118" fmla="*/ 318 w 616"/>
                <a:gd name="T119" fmla="*/ 15 h 1049"/>
                <a:gd name="T120" fmla="*/ 293 w 616"/>
                <a:gd name="T121" fmla="*/ 5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6" h="1049">
                  <a:moveTo>
                    <a:pt x="248" y="0"/>
                  </a:moveTo>
                  <a:lnTo>
                    <a:pt x="246" y="11"/>
                  </a:lnTo>
                  <a:lnTo>
                    <a:pt x="231" y="15"/>
                  </a:lnTo>
                  <a:lnTo>
                    <a:pt x="229" y="17"/>
                  </a:lnTo>
                  <a:lnTo>
                    <a:pt x="231" y="30"/>
                  </a:lnTo>
                  <a:lnTo>
                    <a:pt x="221" y="42"/>
                  </a:lnTo>
                  <a:lnTo>
                    <a:pt x="221" y="48"/>
                  </a:lnTo>
                  <a:lnTo>
                    <a:pt x="218" y="52"/>
                  </a:lnTo>
                  <a:lnTo>
                    <a:pt x="218" y="54"/>
                  </a:lnTo>
                  <a:lnTo>
                    <a:pt x="216" y="57"/>
                  </a:lnTo>
                  <a:lnTo>
                    <a:pt x="212" y="59"/>
                  </a:lnTo>
                  <a:lnTo>
                    <a:pt x="200" y="84"/>
                  </a:lnTo>
                  <a:lnTo>
                    <a:pt x="202" y="88"/>
                  </a:lnTo>
                  <a:lnTo>
                    <a:pt x="198" y="106"/>
                  </a:lnTo>
                  <a:lnTo>
                    <a:pt x="189" y="127"/>
                  </a:lnTo>
                  <a:lnTo>
                    <a:pt x="183" y="136"/>
                  </a:lnTo>
                  <a:lnTo>
                    <a:pt x="185" y="140"/>
                  </a:lnTo>
                  <a:lnTo>
                    <a:pt x="183" y="142"/>
                  </a:lnTo>
                  <a:lnTo>
                    <a:pt x="181" y="146"/>
                  </a:lnTo>
                  <a:lnTo>
                    <a:pt x="169" y="156"/>
                  </a:lnTo>
                  <a:lnTo>
                    <a:pt x="166" y="165"/>
                  </a:lnTo>
                  <a:lnTo>
                    <a:pt x="166" y="167"/>
                  </a:lnTo>
                  <a:lnTo>
                    <a:pt x="162" y="171"/>
                  </a:lnTo>
                  <a:lnTo>
                    <a:pt x="162" y="179"/>
                  </a:lnTo>
                  <a:lnTo>
                    <a:pt x="150" y="211"/>
                  </a:lnTo>
                  <a:lnTo>
                    <a:pt x="158" y="219"/>
                  </a:lnTo>
                  <a:lnTo>
                    <a:pt x="171" y="221"/>
                  </a:lnTo>
                  <a:lnTo>
                    <a:pt x="171" y="225"/>
                  </a:lnTo>
                  <a:lnTo>
                    <a:pt x="166" y="246"/>
                  </a:lnTo>
                  <a:lnTo>
                    <a:pt x="160" y="248"/>
                  </a:lnTo>
                  <a:lnTo>
                    <a:pt x="160" y="252"/>
                  </a:lnTo>
                  <a:lnTo>
                    <a:pt x="148" y="277"/>
                  </a:lnTo>
                  <a:lnTo>
                    <a:pt x="135" y="287"/>
                  </a:lnTo>
                  <a:lnTo>
                    <a:pt x="127" y="302"/>
                  </a:lnTo>
                  <a:lnTo>
                    <a:pt x="127" y="310"/>
                  </a:lnTo>
                  <a:lnTo>
                    <a:pt x="123" y="312"/>
                  </a:lnTo>
                  <a:lnTo>
                    <a:pt x="117" y="327"/>
                  </a:lnTo>
                  <a:lnTo>
                    <a:pt x="123" y="333"/>
                  </a:lnTo>
                  <a:lnTo>
                    <a:pt x="117" y="344"/>
                  </a:lnTo>
                  <a:lnTo>
                    <a:pt x="112" y="350"/>
                  </a:lnTo>
                  <a:lnTo>
                    <a:pt x="102" y="356"/>
                  </a:lnTo>
                  <a:lnTo>
                    <a:pt x="98" y="367"/>
                  </a:lnTo>
                  <a:lnTo>
                    <a:pt x="94" y="369"/>
                  </a:lnTo>
                  <a:lnTo>
                    <a:pt x="81" y="379"/>
                  </a:lnTo>
                  <a:lnTo>
                    <a:pt x="75" y="377"/>
                  </a:lnTo>
                  <a:lnTo>
                    <a:pt x="69" y="381"/>
                  </a:lnTo>
                  <a:lnTo>
                    <a:pt x="69" y="389"/>
                  </a:lnTo>
                  <a:lnTo>
                    <a:pt x="69" y="400"/>
                  </a:lnTo>
                  <a:lnTo>
                    <a:pt x="69" y="404"/>
                  </a:lnTo>
                  <a:lnTo>
                    <a:pt x="67" y="406"/>
                  </a:lnTo>
                  <a:lnTo>
                    <a:pt x="60" y="414"/>
                  </a:lnTo>
                  <a:lnTo>
                    <a:pt x="56" y="429"/>
                  </a:lnTo>
                  <a:lnTo>
                    <a:pt x="56" y="437"/>
                  </a:lnTo>
                  <a:lnTo>
                    <a:pt x="54" y="441"/>
                  </a:lnTo>
                  <a:lnTo>
                    <a:pt x="58" y="464"/>
                  </a:lnTo>
                  <a:lnTo>
                    <a:pt x="48" y="479"/>
                  </a:lnTo>
                  <a:lnTo>
                    <a:pt x="60" y="481"/>
                  </a:lnTo>
                  <a:lnTo>
                    <a:pt x="58" y="493"/>
                  </a:lnTo>
                  <a:lnTo>
                    <a:pt x="54" y="502"/>
                  </a:lnTo>
                  <a:lnTo>
                    <a:pt x="52" y="504"/>
                  </a:lnTo>
                  <a:lnTo>
                    <a:pt x="40" y="514"/>
                  </a:lnTo>
                  <a:lnTo>
                    <a:pt x="48" y="523"/>
                  </a:lnTo>
                  <a:lnTo>
                    <a:pt x="48" y="535"/>
                  </a:lnTo>
                  <a:lnTo>
                    <a:pt x="48" y="541"/>
                  </a:lnTo>
                  <a:lnTo>
                    <a:pt x="54" y="548"/>
                  </a:lnTo>
                  <a:lnTo>
                    <a:pt x="58" y="550"/>
                  </a:lnTo>
                  <a:lnTo>
                    <a:pt x="58" y="556"/>
                  </a:lnTo>
                  <a:lnTo>
                    <a:pt x="60" y="558"/>
                  </a:lnTo>
                  <a:lnTo>
                    <a:pt x="56" y="562"/>
                  </a:lnTo>
                  <a:lnTo>
                    <a:pt x="50" y="564"/>
                  </a:lnTo>
                  <a:lnTo>
                    <a:pt x="42" y="579"/>
                  </a:lnTo>
                  <a:lnTo>
                    <a:pt x="42" y="581"/>
                  </a:lnTo>
                  <a:lnTo>
                    <a:pt x="37" y="579"/>
                  </a:lnTo>
                  <a:lnTo>
                    <a:pt x="2" y="593"/>
                  </a:lnTo>
                  <a:lnTo>
                    <a:pt x="0" y="606"/>
                  </a:lnTo>
                  <a:lnTo>
                    <a:pt x="17" y="635"/>
                  </a:lnTo>
                  <a:lnTo>
                    <a:pt x="21" y="639"/>
                  </a:lnTo>
                  <a:lnTo>
                    <a:pt x="37" y="643"/>
                  </a:lnTo>
                  <a:lnTo>
                    <a:pt x="42" y="645"/>
                  </a:lnTo>
                  <a:lnTo>
                    <a:pt x="50" y="647"/>
                  </a:lnTo>
                  <a:lnTo>
                    <a:pt x="54" y="645"/>
                  </a:lnTo>
                  <a:lnTo>
                    <a:pt x="64" y="649"/>
                  </a:lnTo>
                  <a:lnTo>
                    <a:pt x="67" y="652"/>
                  </a:lnTo>
                  <a:lnTo>
                    <a:pt x="67" y="654"/>
                  </a:lnTo>
                  <a:lnTo>
                    <a:pt x="79" y="652"/>
                  </a:lnTo>
                  <a:lnTo>
                    <a:pt x="110" y="672"/>
                  </a:lnTo>
                  <a:lnTo>
                    <a:pt x="125" y="677"/>
                  </a:lnTo>
                  <a:lnTo>
                    <a:pt x="129" y="679"/>
                  </a:lnTo>
                  <a:lnTo>
                    <a:pt x="139" y="683"/>
                  </a:lnTo>
                  <a:lnTo>
                    <a:pt x="144" y="681"/>
                  </a:lnTo>
                  <a:lnTo>
                    <a:pt x="146" y="687"/>
                  </a:lnTo>
                  <a:lnTo>
                    <a:pt x="148" y="691"/>
                  </a:lnTo>
                  <a:lnTo>
                    <a:pt x="156" y="697"/>
                  </a:lnTo>
                  <a:lnTo>
                    <a:pt x="158" y="699"/>
                  </a:lnTo>
                  <a:lnTo>
                    <a:pt x="160" y="701"/>
                  </a:lnTo>
                  <a:lnTo>
                    <a:pt x="162" y="706"/>
                  </a:lnTo>
                  <a:lnTo>
                    <a:pt x="156" y="720"/>
                  </a:lnTo>
                  <a:lnTo>
                    <a:pt x="156" y="724"/>
                  </a:lnTo>
                  <a:lnTo>
                    <a:pt x="162" y="737"/>
                  </a:lnTo>
                  <a:lnTo>
                    <a:pt x="164" y="739"/>
                  </a:lnTo>
                  <a:lnTo>
                    <a:pt x="166" y="745"/>
                  </a:lnTo>
                  <a:lnTo>
                    <a:pt x="171" y="754"/>
                  </a:lnTo>
                  <a:lnTo>
                    <a:pt x="166" y="760"/>
                  </a:lnTo>
                  <a:lnTo>
                    <a:pt x="169" y="764"/>
                  </a:lnTo>
                  <a:lnTo>
                    <a:pt x="173" y="766"/>
                  </a:lnTo>
                  <a:lnTo>
                    <a:pt x="164" y="778"/>
                  </a:lnTo>
                  <a:lnTo>
                    <a:pt x="166" y="787"/>
                  </a:lnTo>
                  <a:lnTo>
                    <a:pt x="169" y="789"/>
                  </a:lnTo>
                  <a:lnTo>
                    <a:pt x="164" y="791"/>
                  </a:lnTo>
                  <a:lnTo>
                    <a:pt x="154" y="789"/>
                  </a:lnTo>
                  <a:lnTo>
                    <a:pt x="152" y="793"/>
                  </a:lnTo>
                  <a:lnTo>
                    <a:pt x="150" y="797"/>
                  </a:lnTo>
                  <a:lnTo>
                    <a:pt x="150" y="816"/>
                  </a:lnTo>
                  <a:lnTo>
                    <a:pt x="148" y="814"/>
                  </a:lnTo>
                  <a:lnTo>
                    <a:pt x="144" y="820"/>
                  </a:lnTo>
                  <a:lnTo>
                    <a:pt x="146" y="824"/>
                  </a:lnTo>
                  <a:lnTo>
                    <a:pt x="144" y="828"/>
                  </a:lnTo>
                  <a:lnTo>
                    <a:pt x="146" y="841"/>
                  </a:lnTo>
                  <a:lnTo>
                    <a:pt x="150" y="843"/>
                  </a:lnTo>
                  <a:lnTo>
                    <a:pt x="148" y="845"/>
                  </a:lnTo>
                  <a:lnTo>
                    <a:pt x="148" y="851"/>
                  </a:lnTo>
                  <a:lnTo>
                    <a:pt x="154" y="853"/>
                  </a:lnTo>
                  <a:lnTo>
                    <a:pt x="156" y="860"/>
                  </a:lnTo>
                  <a:lnTo>
                    <a:pt x="158" y="864"/>
                  </a:lnTo>
                  <a:lnTo>
                    <a:pt x="160" y="862"/>
                  </a:lnTo>
                  <a:lnTo>
                    <a:pt x="162" y="858"/>
                  </a:lnTo>
                  <a:lnTo>
                    <a:pt x="175" y="849"/>
                  </a:lnTo>
                  <a:lnTo>
                    <a:pt x="200" y="849"/>
                  </a:lnTo>
                  <a:lnTo>
                    <a:pt x="204" y="851"/>
                  </a:lnTo>
                  <a:lnTo>
                    <a:pt x="210" y="855"/>
                  </a:lnTo>
                  <a:lnTo>
                    <a:pt x="212" y="862"/>
                  </a:lnTo>
                  <a:lnTo>
                    <a:pt x="210" y="864"/>
                  </a:lnTo>
                  <a:lnTo>
                    <a:pt x="212" y="866"/>
                  </a:lnTo>
                  <a:lnTo>
                    <a:pt x="216" y="874"/>
                  </a:lnTo>
                  <a:lnTo>
                    <a:pt x="218" y="878"/>
                  </a:lnTo>
                  <a:lnTo>
                    <a:pt x="225" y="880"/>
                  </a:lnTo>
                  <a:lnTo>
                    <a:pt x="231" y="891"/>
                  </a:lnTo>
                  <a:lnTo>
                    <a:pt x="231" y="895"/>
                  </a:lnTo>
                  <a:lnTo>
                    <a:pt x="231" y="901"/>
                  </a:lnTo>
                  <a:lnTo>
                    <a:pt x="229" y="903"/>
                  </a:lnTo>
                  <a:lnTo>
                    <a:pt x="235" y="907"/>
                  </a:lnTo>
                  <a:lnTo>
                    <a:pt x="239" y="907"/>
                  </a:lnTo>
                  <a:lnTo>
                    <a:pt x="248" y="914"/>
                  </a:lnTo>
                  <a:lnTo>
                    <a:pt x="250" y="916"/>
                  </a:lnTo>
                  <a:lnTo>
                    <a:pt x="252" y="916"/>
                  </a:lnTo>
                  <a:lnTo>
                    <a:pt x="256" y="922"/>
                  </a:lnTo>
                  <a:lnTo>
                    <a:pt x="256" y="926"/>
                  </a:lnTo>
                  <a:lnTo>
                    <a:pt x="258" y="930"/>
                  </a:lnTo>
                  <a:lnTo>
                    <a:pt x="260" y="932"/>
                  </a:lnTo>
                  <a:lnTo>
                    <a:pt x="256" y="953"/>
                  </a:lnTo>
                  <a:lnTo>
                    <a:pt x="252" y="959"/>
                  </a:lnTo>
                  <a:lnTo>
                    <a:pt x="281" y="972"/>
                  </a:lnTo>
                  <a:lnTo>
                    <a:pt x="308" y="968"/>
                  </a:lnTo>
                  <a:lnTo>
                    <a:pt x="310" y="970"/>
                  </a:lnTo>
                  <a:lnTo>
                    <a:pt x="308" y="972"/>
                  </a:lnTo>
                  <a:lnTo>
                    <a:pt x="300" y="980"/>
                  </a:lnTo>
                  <a:lnTo>
                    <a:pt x="293" y="999"/>
                  </a:lnTo>
                  <a:lnTo>
                    <a:pt x="293" y="1009"/>
                  </a:lnTo>
                  <a:lnTo>
                    <a:pt x="293" y="1014"/>
                  </a:lnTo>
                  <a:lnTo>
                    <a:pt x="289" y="1026"/>
                  </a:lnTo>
                  <a:lnTo>
                    <a:pt x="291" y="1028"/>
                  </a:lnTo>
                  <a:lnTo>
                    <a:pt x="318" y="1036"/>
                  </a:lnTo>
                  <a:lnTo>
                    <a:pt x="322" y="1034"/>
                  </a:lnTo>
                  <a:lnTo>
                    <a:pt x="335" y="1030"/>
                  </a:lnTo>
                  <a:lnTo>
                    <a:pt x="341" y="1032"/>
                  </a:lnTo>
                  <a:lnTo>
                    <a:pt x="343" y="1036"/>
                  </a:lnTo>
                  <a:lnTo>
                    <a:pt x="343" y="1041"/>
                  </a:lnTo>
                  <a:lnTo>
                    <a:pt x="352" y="1049"/>
                  </a:lnTo>
                  <a:lnTo>
                    <a:pt x="397" y="1026"/>
                  </a:lnTo>
                  <a:lnTo>
                    <a:pt x="414" y="1026"/>
                  </a:lnTo>
                  <a:lnTo>
                    <a:pt x="416" y="1022"/>
                  </a:lnTo>
                  <a:lnTo>
                    <a:pt x="424" y="1022"/>
                  </a:lnTo>
                  <a:lnTo>
                    <a:pt x="439" y="1028"/>
                  </a:lnTo>
                  <a:lnTo>
                    <a:pt x="464" y="1030"/>
                  </a:lnTo>
                  <a:lnTo>
                    <a:pt x="474" y="1026"/>
                  </a:lnTo>
                  <a:lnTo>
                    <a:pt x="476" y="1022"/>
                  </a:lnTo>
                  <a:lnTo>
                    <a:pt x="491" y="1009"/>
                  </a:lnTo>
                  <a:lnTo>
                    <a:pt x="497" y="995"/>
                  </a:lnTo>
                  <a:lnTo>
                    <a:pt x="508" y="993"/>
                  </a:lnTo>
                  <a:lnTo>
                    <a:pt x="514" y="978"/>
                  </a:lnTo>
                  <a:lnTo>
                    <a:pt x="495" y="970"/>
                  </a:lnTo>
                  <a:lnTo>
                    <a:pt x="487" y="972"/>
                  </a:lnTo>
                  <a:lnTo>
                    <a:pt x="497" y="949"/>
                  </a:lnTo>
                  <a:lnTo>
                    <a:pt x="501" y="951"/>
                  </a:lnTo>
                  <a:lnTo>
                    <a:pt x="514" y="959"/>
                  </a:lnTo>
                  <a:lnTo>
                    <a:pt x="522" y="962"/>
                  </a:lnTo>
                  <a:lnTo>
                    <a:pt x="526" y="968"/>
                  </a:lnTo>
                  <a:lnTo>
                    <a:pt x="535" y="968"/>
                  </a:lnTo>
                  <a:lnTo>
                    <a:pt x="539" y="966"/>
                  </a:lnTo>
                  <a:lnTo>
                    <a:pt x="556" y="947"/>
                  </a:lnTo>
                  <a:lnTo>
                    <a:pt x="556" y="932"/>
                  </a:lnTo>
                  <a:lnTo>
                    <a:pt x="547" y="922"/>
                  </a:lnTo>
                  <a:lnTo>
                    <a:pt x="545" y="920"/>
                  </a:lnTo>
                  <a:lnTo>
                    <a:pt x="549" y="922"/>
                  </a:lnTo>
                  <a:lnTo>
                    <a:pt x="556" y="924"/>
                  </a:lnTo>
                  <a:lnTo>
                    <a:pt x="564" y="924"/>
                  </a:lnTo>
                  <a:lnTo>
                    <a:pt x="570" y="916"/>
                  </a:lnTo>
                  <a:lnTo>
                    <a:pt x="570" y="907"/>
                  </a:lnTo>
                  <a:lnTo>
                    <a:pt x="568" y="905"/>
                  </a:lnTo>
                  <a:lnTo>
                    <a:pt x="549" y="910"/>
                  </a:lnTo>
                  <a:lnTo>
                    <a:pt x="545" y="903"/>
                  </a:lnTo>
                  <a:lnTo>
                    <a:pt x="549" y="893"/>
                  </a:lnTo>
                  <a:lnTo>
                    <a:pt x="551" y="891"/>
                  </a:lnTo>
                  <a:lnTo>
                    <a:pt x="560" y="889"/>
                  </a:lnTo>
                  <a:lnTo>
                    <a:pt x="583" y="868"/>
                  </a:lnTo>
                  <a:lnTo>
                    <a:pt x="587" y="866"/>
                  </a:lnTo>
                  <a:lnTo>
                    <a:pt x="589" y="864"/>
                  </a:lnTo>
                  <a:lnTo>
                    <a:pt x="591" y="855"/>
                  </a:lnTo>
                  <a:lnTo>
                    <a:pt x="595" y="851"/>
                  </a:lnTo>
                  <a:lnTo>
                    <a:pt x="603" y="849"/>
                  </a:lnTo>
                  <a:lnTo>
                    <a:pt x="612" y="849"/>
                  </a:lnTo>
                  <a:lnTo>
                    <a:pt x="616" y="824"/>
                  </a:lnTo>
                  <a:lnTo>
                    <a:pt x="616" y="820"/>
                  </a:lnTo>
                  <a:lnTo>
                    <a:pt x="599" y="803"/>
                  </a:lnTo>
                  <a:lnTo>
                    <a:pt x="595" y="789"/>
                  </a:lnTo>
                  <a:lnTo>
                    <a:pt x="593" y="785"/>
                  </a:lnTo>
                  <a:lnTo>
                    <a:pt x="591" y="781"/>
                  </a:lnTo>
                  <a:lnTo>
                    <a:pt x="568" y="766"/>
                  </a:lnTo>
                  <a:lnTo>
                    <a:pt x="558" y="754"/>
                  </a:lnTo>
                  <a:lnTo>
                    <a:pt x="553" y="749"/>
                  </a:lnTo>
                  <a:lnTo>
                    <a:pt x="551" y="726"/>
                  </a:lnTo>
                  <a:lnTo>
                    <a:pt x="543" y="712"/>
                  </a:lnTo>
                  <a:lnTo>
                    <a:pt x="545" y="704"/>
                  </a:lnTo>
                  <a:lnTo>
                    <a:pt x="547" y="701"/>
                  </a:lnTo>
                  <a:lnTo>
                    <a:pt x="560" y="689"/>
                  </a:lnTo>
                  <a:lnTo>
                    <a:pt x="564" y="685"/>
                  </a:lnTo>
                  <a:lnTo>
                    <a:pt x="570" y="664"/>
                  </a:lnTo>
                  <a:lnTo>
                    <a:pt x="562" y="641"/>
                  </a:lnTo>
                  <a:lnTo>
                    <a:pt x="560" y="637"/>
                  </a:lnTo>
                  <a:lnTo>
                    <a:pt x="556" y="629"/>
                  </a:lnTo>
                  <a:lnTo>
                    <a:pt x="553" y="625"/>
                  </a:lnTo>
                  <a:lnTo>
                    <a:pt x="551" y="608"/>
                  </a:lnTo>
                  <a:lnTo>
                    <a:pt x="558" y="583"/>
                  </a:lnTo>
                  <a:lnTo>
                    <a:pt x="560" y="577"/>
                  </a:lnTo>
                  <a:lnTo>
                    <a:pt x="562" y="573"/>
                  </a:lnTo>
                  <a:lnTo>
                    <a:pt x="572" y="529"/>
                  </a:lnTo>
                  <a:lnTo>
                    <a:pt x="572" y="525"/>
                  </a:lnTo>
                  <a:lnTo>
                    <a:pt x="566" y="506"/>
                  </a:lnTo>
                  <a:lnTo>
                    <a:pt x="564" y="504"/>
                  </a:lnTo>
                  <a:lnTo>
                    <a:pt x="566" y="491"/>
                  </a:lnTo>
                  <a:lnTo>
                    <a:pt x="581" y="477"/>
                  </a:lnTo>
                  <a:lnTo>
                    <a:pt x="585" y="468"/>
                  </a:lnTo>
                  <a:lnTo>
                    <a:pt x="585" y="464"/>
                  </a:lnTo>
                  <a:lnTo>
                    <a:pt x="581" y="441"/>
                  </a:lnTo>
                  <a:lnTo>
                    <a:pt x="581" y="439"/>
                  </a:lnTo>
                  <a:lnTo>
                    <a:pt x="583" y="431"/>
                  </a:lnTo>
                  <a:lnTo>
                    <a:pt x="595" y="412"/>
                  </a:lnTo>
                  <a:lnTo>
                    <a:pt x="597" y="408"/>
                  </a:lnTo>
                  <a:lnTo>
                    <a:pt x="599" y="404"/>
                  </a:lnTo>
                  <a:lnTo>
                    <a:pt x="610" y="377"/>
                  </a:lnTo>
                  <a:lnTo>
                    <a:pt x="597" y="346"/>
                  </a:lnTo>
                  <a:lnTo>
                    <a:pt x="595" y="344"/>
                  </a:lnTo>
                  <a:lnTo>
                    <a:pt x="570" y="319"/>
                  </a:lnTo>
                  <a:lnTo>
                    <a:pt x="568" y="317"/>
                  </a:lnTo>
                  <a:lnTo>
                    <a:pt x="562" y="306"/>
                  </a:lnTo>
                  <a:lnTo>
                    <a:pt x="564" y="279"/>
                  </a:lnTo>
                  <a:lnTo>
                    <a:pt x="560" y="254"/>
                  </a:lnTo>
                  <a:lnTo>
                    <a:pt x="562" y="242"/>
                  </a:lnTo>
                  <a:lnTo>
                    <a:pt x="564" y="238"/>
                  </a:lnTo>
                  <a:lnTo>
                    <a:pt x="566" y="227"/>
                  </a:lnTo>
                  <a:lnTo>
                    <a:pt x="566" y="223"/>
                  </a:lnTo>
                  <a:lnTo>
                    <a:pt x="562" y="208"/>
                  </a:lnTo>
                  <a:lnTo>
                    <a:pt x="562" y="204"/>
                  </a:lnTo>
                  <a:lnTo>
                    <a:pt x="560" y="206"/>
                  </a:lnTo>
                  <a:lnTo>
                    <a:pt x="531" y="204"/>
                  </a:lnTo>
                  <a:lnTo>
                    <a:pt x="516" y="200"/>
                  </a:lnTo>
                  <a:lnTo>
                    <a:pt x="514" y="198"/>
                  </a:lnTo>
                  <a:lnTo>
                    <a:pt x="512" y="194"/>
                  </a:lnTo>
                  <a:lnTo>
                    <a:pt x="514" y="179"/>
                  </a:lnTo>
                  <a:lnTo>
                    <a:pt x="514" y="175"/>
                  </a:lnTo>
                  <a:lnTo>
                    <a:pt x="479" y="165"/>
                  </a:lnTo>
                  <a:lnTo>
                    <a:pt x="474" y="165"/>
                  </a:lnTo>
                  <a:lnTo>
                    <a:pt x="474" y="161"/>
                  </a:lnTo>
                  <a:lnTo>
                    <a:pt x="474" y="140"/>
                  </a:lnTo>
                  <a:lnTo>
                    <a:pt x="476" y="136"/>
                  </a:lnTo>
                  <a:lnTo>
                    <a:pt x="474" y="121"/>
                  </a:lnTo>
                  <a:lnTo>
                    <a:pt x="476" y="113"/>
                  </a:lnTo>
                  <a:lnTo>
                    <a:pt x="472" y="113"/>
                  </a:lnTo>
                  <a:lnTo>
                    <a:pt x="456" y="104"/>
                  </a:lnTo>
                  <a:lnTo>
                    <a:pt x="449" y="100"/>
                  </a:lnTo>
                  <a:lnTo>
                    <a:pt x="443" y="98"/>
                  </a:lnTo>
                  <a:lnTo>
                    <a:pt x="429" y="94"/>
                  </a:lnTo>
                  <a:lnTo>
                    <a:pt x="424" y="92"/>
                  </a:lnTo>
                  <a:lnTo>
                    <a:pt x="420" y="92"/>
                  </a:lnTo>
                  <a:lnTo>
                    <a:pt x="412" y="84"/>
                  </a:lnTo>
                  <a:lnTo>
                    <a:pt x="375" y="67"/>
                  </a:lnTo>
                  <a:lnTo>
                    <a:pt x="354" y="71"/>
                  </a:lnTo>
                  <a:lnTo>
                    <a:pt x="343" y="65"/>
                  </a:lnTo>
                  <a:lnTo>
                    <a:pt x="343" y="57"/>
                  </a:lnTo>
                  <a:lnTo>
                    <a:pt x="343" y="52"/>
                  </a:lnTo>
                  <a:lnTo>
                    <a:pt x="350" y="50"/>
                  </a:lnTo>
                  <a:lnTo>
                    <a:pt x="354" y="44"/>
                  </a:lnTo>
                  <a:lnTo>
                    <a:pt x="356" y="42"/>
                  </a:lnTo>
                  <a:lnTo>
                    <a:pt x="358" y="40"/>
                  </a:lnTo>
                  <a:lnTo>
                    <a:pt x="339" y="46"/>
                  </a:lnTo>
                  <a:lnTo>
                    <a:pt x="327" y="44"/>
                  </a:lnTo>
                  <a:lnTo>
                    <a:pt x="331" y="30"/>
                  </a:lnTo>
                  <a:lnTo>
                    <a:pt x="322" y="19"/>
                  </a:lnTo>
                  <a:lnTo>
                    <a:pt x="322" y="17"/>
                  </a:lnTo>
                  <a:lnTo>
                    <a:pt x="318" y="15"/>
                  </a:lnTo>
                  <a:lnTo>
                    <a:pt x="314" y="13"/>
                  </a:lnTo>
                  <a:lnTo>
                    <a:pt x="314" y="9"/>
                  </a:lnTo>
                  <a:lnTo>
                    <a:pt x="308" y="5"/>
                  </a:lnTo>
                  <a:lnTo>
                    <a:pt x="295" y="5"/>
                  </a:lnTo>
                  <a:lnTo>
                    <a:pt x="293" y="5"/>
                  </a:lnTo>
                  <a:lnTo>
                    <a:pt x="285" y="7"/>
                  </a:lnTo>
                  <a:lnTo>
                    <a:pt x="264" y="0"/>
                  </a:lnTo>
                  <a:lnTo>
                    <a:pt x="252" y="2"/>
                  </a:lnTo>
                  <a:lnTo>
                    <a:pt x="248" y="0"/>
                  </a:lnTo>
                  <a:close/>
                </a:path>
              </a:pathLst>
            </a:custGeom>
            <a:solidFill>
              <a:srgbClr val="E64162"/>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b="1">
                <a:latin typeface="Century Gothic" panose="020B0502020202020204" pitchFamily="34" charset="0"/>
              </a:endParaRPr>
            </a:p>
          </p:txBody>
        </p:sp>
        <p:sp>
          <p:nvSpPr>
            <p:cNvPr id="17" name="Freeform 11">
              <a:hlinkClick r:id="" action="ppaction://noaction"/>
              <a:extLst>
                <a:ext uri="{FF2B5EF4-FFF2-40B4-BE49-F238E27FC236}">
                  <a16:creationId xmlns:a16="http://schemas.microsoft.com/office/drawing/2014/main" id="{5C51931C-C796-7D8C-E155-7240595DABC4}"/>
                </a:ext>
              </a:extLst>
            </p:cNvPr>
            <p:cNvSpPr>
              <a:spLocks noEditPoints="1"/>
            </p:cNvSpPr>
            <p:nvPr/>
          </p:nvSpPr>
          <p:spPr bwMode="auto">
            <a:xfrm>
              <a:off x="3449181" y="2931460"/>
              <a:ext cx="1078310" cy="2062541"/>
            </a:xfrm>
            <a:custGeom>
              <a:avLst/>
              <a:gdLst>
                <a:gd name="T0" fmla="*/ 325 w 745"/>
                <a:gd name="T1" fmla="*/ 34 h 1425"/>
                <a:gd name="T2" fmla="*/ 262 w 745"/>
                <a:gd name="T3" fmla="*/ 92 h 1425"/>
                <a:gd name="T4" fmla="*/ 202 w 745"/>
                <a:gd name="T5" fmla="*/ 63 h 1425"/>
                <a:gd name="T6" fmla="*/ 146 w 745"/>
                <a:gd name="T7" fmla="*/ 38 h 1425"/>
                <a:gd name="T8" fmla="*/ 133 w 745"/>
                <a:gd name="T9" fmla="*/ 106 h 1425"/>
                <a:gd name="T10" fmla="*/ 123 w 745"/>
                <a:gd name="T11" fmla="*/ 165 h 1425"/>
                <a:gd name="T12" fmla="*/ 146 w 745"/>
                <a:gd name="T13" fmla="*/ 233 h 1425"/>
                <a:gd name="T14" fmla="*/ 133 w 745"/>
                <a:gd name="T15" fmla="*/ 302 h 1425"/>
                <a:gd name="T16" fmla="*/ 96 w 745"/>
                <a:gd name="T17" fmla="*/ 367 h 1425"/>
                <a:gd name="T18" fmla="*/ 98 w 745"/>
                <a:gd name="T19" fmla="*/ 421 h 1425"/>
                <a:gd name="T20" fmla="*/ 31 w 745"/>
                <a:gd name="T21" fmla="*/ 462 h 1425"/>
                <a:gd name="T22" fmla="*/ 27 w 745"/>
                <a:gd name="T23" fmla="*/ 523 h 1425"/>
                <a:gd name="T24" fmla="*/ 60 w 745"/>
                <a:gd name="T25" fmla="*/ 593 h 1425"/>
                <a:gd name="T26" fmla="*/ 54 w 745"/>
                <a:gd name="T27" fmla="*/ 714 h 1425"/>
                <a:gd name="T28" fmla="*/ 77 w 745"/>
                <a:gd name="T29" fmla="*/ 764 h 1425"/>
                <a:gd name="T30" fmla="*/ 79 w 745"/>
                <a:gd name="T31" fmla="*/ 818 h 1425"/>
                <a:gd name="T32" fmla="*/ 17 w 745"/>
                <a:gd name="T33" fmla="*/ 866 h 1425"/>
                <a:gd name="T34" fmla="*/ 35 w 745"/>
                <a:gd name="T35" fmla="*/ 932 h 1425"/>
                <a:gd name="T36" fmla="*/ 4 w 745"/>
                <a:gd name="T37" fmla="*/ 986 h 1425"/>
                <a:gd name="T38" fmla="*/ 73 w 745"/>
                <a:gd name="T39" fmla="*/ 1036 h 1425"/>
                <a:gd name="T40" fmla="*/ 98 w 745"/>
                <a:gd name="T41" fmla="*/ 1099 h 1425"/>
                <a:gd name="T42" fmla="*/ 87 w 745"/>
                <a:gd name="T43" fmla="*/ 1147 h 1425"/>
                <a:gd name="T44" fmla="*/ 139 w 745"/>
                <a:gd name="T45" fmla="*/ 1176 h 1425"/>
                <a:gd name="T46" fmla="*/ 198 w 745"/>
                <a:gd name="T47" fmla="*/ 1236 h 1425"/>
                <a:gd name="T48" fmla="*/ 250 w 745"/>
                <a:gd name="T49" fmla="*/ 1272 h 1425"/>
                <a:gd name="T50" fmla="*/ 314 w 745"/>
                <a:gd name="T51" fmla="*/ 1311 h 1425"/>
                <a:gd name="T52" fmla="*/ 374 w 745"/>
                <a:gd name="T53" fmla="*/ 1342 h 1425"/>
                <a:gd name="T54" fmla="*/ 422 w 745"/>
                <a:gd name="T55" fmla="*/ 1363 h 1425"/>
                <a:gd name="T56" fmla="*/ 472 w 745"/>
                <a:gd name="T57" fmla="*/ 1411 h 1425"/>
                <a:gd name="T58" fmla="*/ 551 w 745"/>
                <a:gd name="T59" fmla="*/ 1392 h 1425"/>
                <a:gd name="T60" fmla="*/ 593 w 745"/>
                <a:gd name="T61" fmla="*/ 1384 h 1425"/>
                <a:gd name="T62" fmla="*/ 620 w 745"/>
                <a:gd name="T63" fmla="*/ 1348 h 1425"/>
                <a:gd name="T64" fmla="*/ 691 w 745"/>
                <a:gd name="T65" fmla="*/ 1340 h 1425"/>
                <a:gd name="T66" fmla="*/ 707 w 745"/>
                <a:gd name="T67" fmla="*/ 1261 h 1425"/>
                <a:gd name="T68" fmla="*/ 660 w 745"/>
                <a:gd name="T69" fmla="*/ 1222 h 1425"/>
                <a:gd name="T70" fmla="*/ 728 w 745"/>
                <a:gd name="T71" fmla="*/ 1161 h 1425"/>
                <a:gd name="T72" fmla="*/ 687 w 745"/>
                <a:gd name="T73" fmla="*/ 1145 h 1425"/>
                <a:gd name="T74" fmla="*/ 689 w 745"/>
                <a:gd name="T75" fmla="*/ 1072 h 1425"/>
                <a:gd name="T76" fmla="*/ 672 w 745"/>
                <a:gd name="T77" fmla="*/ 1007 h 1425"/>
                <a:gd name="T78" fmla="*/ 684 w 745"/>
                <a:gd name="T79" fmla="*/ 962 h 1425"/>
                <a:gd name="T80" fmla="*/ 687 w 745"/>
                <a:gd name="T81" fmla="*/ 880 h 1425"/>
                <a:gd name="T82" fmla="*/ 676 w 745"/>
                <a:gd name="T83" fmla="*/ 822 h 1425"/>
                <a:gd name="T84" fmla="*/ 732 w 745"/>
                <a:gd name="T85" fmla="*/ 783 h 1425"/>
                <a:gd name="T86" fmla="*/ 707 w 745"/>
                <a:gd name="T87" fmla="*/ 733 h 1425"/>
                <a:gd name="T88" fmla="*/ 732 w 745"/>
                <a:gd name="T89" fmla="*/ 654 h 1425"/>
                <a:gd name="T90" fmla="*/ 714 w 745"/>
                <a:gd name="T91" fmla="*/ 585 h 1425"/>
                <a:gd name="T92" fmla="*/ 657 w 745"/>
                <a:gd name="T93" fmla="*/ 575 h 1425"/>
                <a:gd name="T94" fmla="*/ 664 w 745"/>
                <a:gd name="T95" fmla="*/ 498 h 1425"/>
                <a:gd name="T96" fmla="*/ 630 w 745"/>
                <a:gd name="T97" fmla="*/ 464 h 1425"/>
                <a:gd name="T98" fmla="*/ 632 w 745"/>
                <a:gd name="T99" fmla="*/ 402 h 1425"/>
                <a:gd name="T100" fmla="*/ 649 w 745"/>
                <a:gd name="T101" fmla="*/ 352 h 1425"/>
                <a:gd name="T102" fmla="*/ 618 w 745"/>
                <a:gd name="T103" fmla="*/ 290 h 1425"/>
                <a:gd name="T104" fmla="*/ 591 w 745"/>
                <a:gd name="T105" fmla="*/ 231 h 1425"/>
                <a:gd name="T106" fmla="*/ 516 w 745"/>
                <a:gd name="T107" fmla="*/ 229 h 1425"/>
                <a:gd name="T108" fmla="*/ 437 w 745"/>
                <a:gd name="T109" fmla="*/ 275 h 1425"/>
                <a:gd name="T110" fmla="*/ 447 w 745"/>
                <a:gd name="T111" fmla="*/ 246 h 1425"/>
                <a:gd name="T112" fmla="*/ 424 w 745"/>
                <a:gd name="T113" fmla="*/ 196 h 1425"/>
                <a:gd name="T114" fmla="*/ 429 w 745"/>
                <a:gd name="T115" fmla="*/ 154 h 1425"/>
                <a:gd name="T116" fmla="*/ 399 w 745"/>
                <a:gd name="T117" fmla="*/ 77 h 1425"/>
                <a:gd name="T118" fmla="*/ 401 w 745"/>
                <a:gd name="T119" fmla="*/ 133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5" h="1425">
                  <a:moveTo>
                    <a:pt x="358" y="0"/>
                  </a:moveTo>
                  <a:lnTo>
                    <a:pt x="356" y="2"/>
                  </a:lnTo>
                  <a:lnTo>
                    <a:pt x="349" y="13"/>
                  </a:lnTo>
                  <a:lnTo>
                    <a:pt x="349" y="17"/>
                  </a:lnTo>
                  <a:lnTo>
                    <a:pt x="349" y="25"/>
                  </a:lnTo>
                  <a:lnTo>
                    <a:pt x="343" y="29"/>
                  </a:lnTo>
                  <a:lnTo>
                    <a:pt x="335" y="29"/>
                  </a:lnTo>
                  <a:lnTo>
                    <a:pt x="333" y="34"/>
                  </a:lnTo>
                  <a:lnTo>
                    <a:pt x="325" y="34"/>
                  </a:lnTo>
                  <a:lnTo>
                    <a:pt x="318" y="29"/>
                  </a:lnTo>
                  <a:lnTo>
                    <a:pt x="297" y="65"/>
                  </a:lnTo>
                  <a:lnTo>
                    <a:pt x="295" y="67"/>
                  </a:lnTo>
                  <a:lnTo>
                    <a:pt x="297" y="71"/>
                  </a:lnTo>
                  <a:lnTo>
                    <a:pt x="295" y="73"/>
                  </a:lnTo>
                  <a:lnTo>
                    <a:pt x="277" y="79"/>
                  </a:lnTo>
                  <a:lnTo>
                    <a:pt x="272" y="90"/>
                  </a:lnTo>
                  <a:lnTo>
                    <a:pt x="268" y="90"/>
                  </a:lnTo>
                  <a:lnTo>
                    <a:pt x="262" y="92"/>
                  </a:lnTo>
                  <a:lnTo>
                    <a:pt x="258" y="90"/>
                  </a:lnTo>
                  <a:lnTo>
                    <a:pt x="252" y="75"/>
                  </a:lnTo>
                  <a:lnTo>
                    <a:pt x="248" y="75"/>
                  </a:lnTo>
                  <a:lnTo>
                    <a:pt x="239" y="69"/>
                  </a:lnTo>
                  <a:lnTo>
                    <a:pt x="239" y="65"/>
                  </a:lnTo>
                  <a:lnTo>
                    <a:pt x="223" y="57"/>
                  </a:lnTo>
                  <a:lnTo>
                    <a:pt x="212" y="63"/>
                  </a:lnTo>
                  <a:lnTo>
                    <a:pt x="208" y="65"/>
                  </a:lnTo>
                  <a:lnTo>
                    <a:pt x="202" y="63"/>
                  </a:lnTo>
                  <a:lnTo>
                    <a:pt x="193" y="65"/>
                  </a:lnTo>
                  <a:lnTo>
                    <a:pt x="187" y="69"/>
                  </a:lnTo>
                  <a:lnTo>
                    <a:pt x="181" y="67"/>
                  </a:lnTo>
                  <a:lnTo>
                    <a:pt x="181" y="63"/>
                  </a:lnTo>
                  <a:lnTo>
                    <a:pt x="175" y="54"/>
                  </a:lnTo>
                  <a:lnTo>
                    <a:pt x="175" y="50"/>
                  </a:lnTo>
                  <a:lnTo>
                    <a:pt x="168" y="40"/>
                  </a:lnTo>
                  <a:lnTo>
                    <a:pt x="148" y="36"/>
                  </a:lnTo>
                  <a:lnTo>
                    <a:pt x="146" y="38"/>
                  </a:lnTo>
                  <a:lnTo>
                    <a:pt x="139" y="50"/>
                  </a:lnTo>
                  <a:lnTo>
                    <a:pt x="146" y="73"/>
                  </a:lnTo>
                  <a:lnTo>
                    <a:pt x="143" y="75"/>
                  </a:lnTo>
                  <a:lnTo>
                    <a:pt x="141" y="81"/>
                  </a:lnTo>
                  <a:lnTo>
                    <a:pt x="137" y="79"/>
                  </a:lnTo>
                  <a:lnTo>
                    <a:pt x="131" y="79"/>
                  </a:lnTo>
                  <a:lnTo>
                    <a:pt x="129" y="90"/>
                  </a:lnTo>
                  <a:lnTo>
                    <a:pt x="129" y="102"/>
                  </a:lnTo>
                  <a:lnTo>
                    <a:pt x="133" y="106"/>
                  </a:lnTo>
                  <a:lnTo>
                    <a:pt x="129" y="123"/>
                  </a:lnTo>
                  <a:lnTo>
                    <a:pt x="125" y="123"/>
                  </a:lnTo>
                  <a:lnTo>
                    <a:pt x="125" y="127"/>
                  </a:lnTo>
                  <a:lnTo>
                    <a:pt x="119" y="138"/>
                  </a:lnTo>
                  <a:lnTo>
                    <a:pt x="108" y="140"/>
                  </a:lnTo>
                  <a:lnTo>
                    <a:pt x="106" y="142"/>
                  </a:lnTo>
                  <a:lnTo>
                    <a:pt x="106" y="146"/>
                  </a:lnTo>
                  <a:lnTo>
                    <a:pt x="119" y="163"/>
                  </a:lnTo>
                  <a:lnTo>
                    <a:pt x="123" y="165"/>
                  </a:lnTo>
                  <a:lnTo>
                    <a:pt x="127" y="171"/>
                  </a:lnTo>
                  <a:lnTo>
                    <a:pt x="125" y="179"/>
                  </a:lnTo>
                  <a:lnTo>
                    <a:pt x="125" y="183"/>
                  </a:lnTo>
                  <a:lnTo>
                    <a:pt x="135" y="194"/>
                  </a:lnTo>
                  <a:lnTo>
                    <a:pt x="139" y="194"/>
                  </a:lnTo>
                  <a:lnTo>
                    <a:pt x="141" y="194"/>
                  </a:lnTo>
                  <a:lnTo>
                    <a:pt x="146" y="198"/>
                  </a:lnTo>
                  <a:lnTo>
                    <a:pt x="139" y="217"/>
                  </a:lnTo>
                  <a:lnTo>
                    <a:pt x="146" y="233"/>
                  </a:lnTo>
                  <a:lnTo>
                    <a:pt x="146" y="235"/>
                  </a:lnTo>
                  <a:lnTo>
                    <a:pt x="152" y="242"/>
                  </a:lnTo>
                  <a:lnTo>
                    <a:pt x="148" y="248"/>
                  </a:lnTo>
                  <a:lnTo>
                    <a:pt x="143" y="248"/>
                  </a:lnTo>
                  <a:lnTo>
                    <a:pt x="129" y="260"/>
                  </a:lnTo>
                  <a:lnTo>
                    <a:pt x="146" y="277"/>
                  </a:lnTo>
                  <a:lnTo>
                    <a:pt x="141" y="285"/>
                  </a:lnTo>
                  <a:lnTo>
                    <a:pt x="143" y="290"/>
                  </a:lnTo>
                  <a:lnTo>
                    <a:pt x="133" y="302"/>
                  </a:lnTo>
                  <a:lnTo>
                    <a:pt x="129" y="302"/>
                  </a:lnTo>
                  <a:lnTo>
                    <a:pt x="112" y="300"/>
                  </a:lnTo>
                  <a:lnTo>
                    <a:pt x="106" y="306"/>
                  </a:lnTo>
                  <a:lnTo>
                    <a:pt x="108" y="314"/>
                  </a:lnTo>
                  <a:lnTo>
                    <a:pt x="87" y="344"/>
                  </a:lnTo>
                  <a:lnTo>
                    <a:pt x="89" y="348"/>
                  </a:lnTo>
                  <a:lnTo>
                    <a:pt x="89" y="356"/>
                  </a:lnTo>
                  <a:lnTo>
                    <a:pt x="91" y="358"/>
                  </a:lnTo>
                  <a:lnTo>
                    <a:pt x="96" y="367"/>
                  </a:lnTo>
                  <a:lnTo>
                    <a:pt x="91" y="377"/>
                  </a:lnTo>
                  <a:lnTo>
                    <a:pt x="100" y="389"/>
                  </a:lnTo>
                  <a:lnTo>
                    <a:pt x="108" y="391"/>
                  </a:lnTo>
                  <a:lnTo>
                    <a:pt x="112" y="394"/>
                  </a:lnTo>
                  <a:lnTo>
                    <a:pt x="114" y="398"/>
                  </a:lnTo>
                  <a:lnTo>
                    <a:pt x="112" y="400"/>
                  </a:lnTo>
                  <a:lnTo>
                    <a:pt x="106" y="406"/>
                  </a:lnTo>
                  <a:lnTo>
                    <a:pt x="108" y="416"/>
                  </a:lnTo>
                  <a:lnTo>
                    <a:pt x="98" y="421"/>
                  </a:lnTo>
                  <a:lnTo>
                    <a:pt x="89" y="419"/>
                  </a:lnTo>
                  <a:lnTo>
                    <a:pt x="77" y="423"/>
                  </a:lnTo>
                  <a:lnTo>
                    <a:pt x="75" y="425"/>
                  </a:lnTo>
                  <a:lnTo>
                    <a:pt x="69" y="429"/>
                  </a:lnTo>
                  <a:lnTo>
                    <a:pt x="69" y="433"/>
                  </a:lnTo>
                  <a:lnTo>
                    <a:pt x="66" y="437"/>
                  </a:lnTo>
                  <a:lnTo>
                    <a:pt x="46" y="448"/>
                  </a:lnTo>
                  <a:lnTo>
                    <a:pt x="39" y="458"/>
                  </a:lnTo>
                  <a:lnTo>
                    <a:pt x="31" y="462"/>
                  </a:lnTo>
                  <a:lnTo>
                    <a:pt x="48" y="464"/>
                  </a:lnTo>
                  <a:lnTo>
                    <a:pt x="52" y="479"/>
                  </a:lnTo>
                  <a:lnTo>
                    <a:pt x="54" y="483"/>
                  </a:lnTo>
                  <a:lnTo>
                    <a:pt x="62" y="489"/>
                  </a:lnTo>
                  <a:lnTo>
                    <a:pt x="64" y="493"/>
                  </a:lnTo>
                  <a:lnTo>
                    <a:pt x="64" y="498"/>
                  </a:lnTo>
                  <a:lnTo>
                    <a:pt x="54" y="506"/>
                  </a:lnTo>
                  <a:lnTo>
                    <a:pt x="35" y="514"/>
                  </a:lnTo>
                  <a:lnTo>
                    <a:pt x="27" y="523"/>
                  </a:lnTo>
                  <a:lnTo>
                    <a:pt x="27" y="527"/>
                  </a:lnTo>
                  <a:lnTo>
                    <a:pt x="35" y="541"/>
                  </a:lnTo>
                  <a:lnTo>
                    <a:pt x="37" y="543"/>
                  </a:lnTo>
                  <a:lnTo>
                    <a:pt x="46" y="560"/>
                  </a:lnTo>
                  <a:lnTo>
                    <a:pt x="46" y="564"/>
                  </a:lnTo>
                  <a:lnTo>
                    <a:pt x="54" y="585"/>
                  </a:lnTo>
                  <a:lnTo>
                    <a:pt x="56" y="589"/>
                  </a:lnTo>
                  <a:lnTo>
                    <a:pt x="58" y="591"/>
                  </a:lnTo>
                  <a:lnTo>
                    <a:pt x="60" y="593"/>
                  </a:lnTo>
                  <a:lnTo>
                    <a:pt x="62" y="597"/>
                  </a:lnTo>
                  <a:lnTo>
                    <a:pt x="66" y="602"/>
                  </a:lnTo>
                  <a:lnTo>
                    <a:pt x="73" y="616"/>
                  </a:lnTo>
                  <a:lnTo>
                    <a:pt x="75" y="633"/>
                  </a:lnTo>
                  <a:lnTo>
                    <a:pt x="73" y="637"/>
                  </a:lnTo>
                  <a:lnTo>
                    <a:pt x="81" y="664"/>
                  </a:lnTo>
                  <a:lnTo>
                    <a:pt x="81" y="670"/>
                  </a:lnTo>
                  <a:lnTo>
                    <a:pt x="79" y="683"/>
                  </a:lnTo>
                  <a:lnTo>
                    <a:pt x="54" y="714"/>
                  </a:lnTo>
                  <a:lnTo>
                    <a:pt x="52" y="718"/>
                  </a:lnTo>
                  <a:lnTo>
                    <a:pt x="85" y="701"/>
                  </a:lnTo>
                  <a:lnTo>
                    <a:pt x="104" y="712"/>
                  </a:lnTo>
                  <a:lnTo>
                    <a:pt x="106" y="714"/>
                  </a:lnTo>
                  <a:lnTo>
                    <a:pt x="106" y="716"/>
                  </a:lnTo>
                  <a:lnTo>
                    <a:pt x="104" y="739"/>
                  </a:lnTo>
                  <a:lnTo>
                    <a:pt x="104" y="747"/>
                  </a:lnTo>
                  <a:lnTo>
                    <a:pt x="87" y="749"/>
                  </a:lnTo>
                  <a:lnTo>
                    <a:pt x="77" y="764"/>
                  </a:lnTo>
                  <a:lnTo>
                    <a:pt x="81" y="762"/>
                  </a:lnTo>
                  <a:lnTo>
                    <a:pt x="104" y="766"/>
                  </a:lnTo>
                  <a:lnTo>
                    <a:pt x="110" y="772"/>
                  </a:lnTo>
                  <a:lnTo>
                    <a:pt x="106" y="795"/>
                  </a:lnTo>
                  <a:lnTo>
                    <a:pt x="104" y="799"/>
                  </a:lnTo>
                  <a:lnTo>
                    <a:pt x="94" y="805"/>
                  </a:lnTo>
                  <a:lnTo>
                    <a:pt x="94" y="810"/>
                  </a:lnTo>
                  <a:lnTo>
                    <a:pt x="91" y="816"/>
                  </a:lnTo>
                  <a:lnTo>
                    <a:pt x="79" y="818"/>
                  </a:lnTo>
                  <a:lnTo>
                    <a:pt x="62" y="826"/>
                  </a:lnTo>
                  <a:lnTo>
                    <a:pt x="50" y="828"/>
                  </a:lnTo>
                  <a:lnTo>
                    <a:pt x="46" y="826"/>
                  </a:lnTo>
                  <a:lnTo>
                    <a:pt x="44" y="826"/>
                  </a:lnTo>
                  <a:lnTo>
                    <a:pt x="33" y="837"/>
                  </a:lnTo>
                  <a:lnTo>
                    <a:pt x="31" y="847"/>
                  </a:lnTo>
                  <a:lnTo>
                    <a:pt x="19" y="860"/>
                  </a:lnTo>
                  <a:lnTo>
                    <a:pt x="19" y="864"/>
                  </a:lnTo>
                  <a:lnTo>
                    <a:pt x="17" y="866"/>
                  </a:lnTo>
                  <a:lnTo>
                    <a:pt x="21" y="870"/>
                  </a:lnTo>
                  <a:lnTo>
                    <a:pt x="25" y="872"/>
                  </a:lnTo>
                  <a:lnTo>
                    <a:pt x="21" y="889"/>
                  </a:lnTo>
                  <a:lnTo>
                    <a:pt x="17" y="895"/>
                  </a:lnTo>
                  <a:lnTo>
                    <a:pt x="17" y="899"/>
                  </a:lnTo>
                  <a:lnTo>
                    <a:pt x="25" y="907"/>
                  </a:lnTo>
                  <a:lnTo>
                    <a:pt x="29" y="920"/>
                  </a:lnTo>
                  <a:lnTo>
                    <a:pt x="37" y="924"/>
                  </a:lnTo>
                  <a:lnTo>
                    <a:pt x="35" y="932"/>
                  </a:lnTo>
                  <a:lnTo>
                    <a:pt x="31" y="934"/>
                  </a:lnTo>
                  <a:lnTo>
                    <a:pt x="10" y="949"/>
                  </a:lnTo>
                  <a:lnTo>
                    <a:pt x="8" y="953"/>
                  </a:lnTo>
                  <a:lnTo>
                    <a:pt x="0" y="962"/>
                  </a:lnTo>
                  <a:lnTo>
                    <a:pt x="2" y="966"/>
                  </a:lnTo>
                  <a:lnTo>
                    <a:pt x="6" y="972"/>
                  </a:lnTo>
                  <a:lnTo>
                    <a:pt x="2" y="982"/>
                  </a:lnTo>
                  <a:lnTo>
                    <a:pt x="4" y="984"/>
                  </a:lnTo>
                  <a:lnTo>
                    <a:pt x="4" y="986"/>
                  </a:lnTo>
                  <a:lnTo>
                    <a:pt x="8" y="986"/>
                  </a:lnTo>
                  <a:lnTo>
                    <a:pt x="25" y="993"/>
                  </a:lnTo>
                  <a:lnTo>
                    <a:pt x="29" y="991"/>
                  </a:lnTo>
                  <a:lnTo>
                    <a:pt x="33" y="993"/>
                  </a:lnTo>
                  <a:lnTo>
                    <a:pt x="37" y="993"/>
                  </a:lnTo>
                  <a:lnTo>
                    <a:pt x="39" y="995"/>
                  </a:lnTo>
                  <a:lnTo>
                    <a:pt x="50" y="1016"/>
                  </a:lnTo>
                  <a:lnTo>
                    <a:pt x="52" y="1018"/>
                  </a:lnTo>
                  <a:lnTo>
                    <a:pt x="73" y="1036"/>
                  </a:lnTo>
                  <a:lnTo>
                    <a:pt x="75" y="1041"/>
                  </a:lnTo>
                  <a:lnTo>
                    <a:pt x="75" y="1045"/>
                  </a:lnTo>
                  <a:lnTo>
                    <a:pt x="81" y="1049"/>
                  </a:lnTo>
                  <a:lnTo>
                    <a:pt x="98" y="1049"/>
                  </a:lnTo>
                  <a:lnTo>
                    <a:pt x="96" y="1072"/>
                  </a:lnTo>
                  <a:lnTo>
                    <a:pt x="104" y="1086"/>
                  </a:lnTo>
                  <a:lnTo>
                    <a:pt x="102" y="1088"/>
                  </a:lnTo>
                  <a:lnTo>
                    <a:pt x="91" y="1086"/>
                  </a:lnTo>
                  <a:lnTo>
                    <a:pt x="98" y="1099"/>
                  </a:lnTo>
                  <a:lnTo>
                    <a:pt x="94" y="1103"/>
                  </a:lnTo>
                  <a:lnTo>
                    <a:pt x="85" y="1109"/>
                  </a:lnTo>
                  <a:lnTo>
                    <a:pt x="83" y="1115"/>
                  </a:lnTo>
                  <a:lnTo>
                    <a:pt x="96" y="1120"/>
                  </a:lnTo>
                  <a:lnTo>
                    <a:pt x="98" y="1122"/>
                  </a:lnTo>
                  <a:lnTo>
                    <a:pt x="100" y="1132"/>
                  </a:lnTo>
                  <a:lnTo>
                    <a:pt x="102" y="1136"/>
                  </a:lnTo>
                  <a:lnTo>
                    <a:pt x="89" y="1145"/>
                  </a:lnTo>
                  <a:lnTo>
                    <a:pt x="87" y="1147"/>
                  </a:lnTo>
                  <a:lnTo>
                    <a:pt x="89" y="1151"/>
                  </a:lnTo>
                  <a:lnTo>
                    <a:pt x="89" y="1161"/>
                  </a:lnTo>
                  <a:lnTo>
                    <a:pt x="98" y="1176"/>
                  </a:lnTo>
                  <a:lnTo>
                    <a:pt x="91" y="1195"/>
                  </a:lnTo>
                  <a:lnTo>
                    <a:pt x="100" y="1203"/>
                  </a:lnTo>
                  <a:lnTo>
                    <a:pt x="119" y="1201"/>
                  </a:lnTo>
                  <a:lnTo>
                    <a:pt x="121" y="1199"/>
                  </a:lnTo>
                  <a:lnTo>
                    <a:pt x="135" y="1176"/>
                  </a:lnTo>
                  <a:lnTo>
                    <a:pt x="139" y="1176"/>
                  </a:lnTo>
                  <a:lnTo>
                    <a:pt x="141" y="1197"/>
                  </a:lnTo>
                  <a:lnTo>
                    <a:pt x="150" y="1215"/>
                  </a:lnTo>
                  <a:lnTo>
                    <a:pt x="152" y="1219"/>
                  </a:lnTo>
                  <a:lnTo>
                    <a:pt x="171" y="1222"/>
                  </a:lnTo>
                  <a:lnTo>
                    <a:pt x="187" y="1219"/>
                  </a:lnTo>
                  <a:lnTo>
                    <a:pt x="189" y="1217"/>
                  </a:lnTo>
                  <a:lnTo>
                    <a:pt x="189" y="1228"/>
                  </a:lnTo>
                  <a:lnTo>
                    <a:pt x="193" y="1234"/>
                  </a:lnTo>
                  <a:lnTo>
                    <a:pt x="198" y="1236"/>
                  </a:lnTo>
                  <a:lnTo>
                    <a:pt x="200" y="1244"/>
                  </a:lnTo>
                  <a:lnTo>
                    <a:pt x="204" y="1247"/>
                  </a:lnTo>
                  <a:lnTo>
                    <a:pt x="208" y="1253"/>
                  </a:lnTo>
                  <a:lnTo>
                    <a:pt x="210" y="1257"/>
                  </a:lnTo>
                  <a:lnTo>
                    <a:pt x="218" y="1259"/>
                  </a:lnTo>
                  <a:lnTo>
                    <a:pt x="225" y="1255"/>
                  </a:lnTo>
                  <a:lnTo>
                    <a:pt x="227" y="1253"/>
                  </a:lnTo>
                  <a:lnTo>
                    <a:pt x="233" y="1263"/>
                  </a:lnTo>
                  <a:lnTo>
                    <a:pt x="250" y="1272"/>
                  </a:lnTo>
                  <a:lnTo>
                    <a:pt x="254" y="1274"/>
                  </a:lnTo>
                  <a:lnTo>
                    <a:pt x="252" y="1282"/>
                  </a:lnTo>
                  <a:lnTo>
                    <a:pt x="262" y="1284"/>
                  </a:lnTo>
                  <a:lnTo>
                    <a:pt x="266" y="1290"/>
                  </a:lnTo>
                  <a:lnTo>
                    <a:pt x="266" y="1294"/>
                  </a:lnTo>
                  <a:lnTo>
                    <a:pt x="270" y="1296"/>
                  </a:lnTo>
                  <a:lnTo>
                    <a:pt x="275" y="1296"/>
                  </a:lnTo>
                  <a:lnTo>
                    <a:pt x="279" y="1292"/>
                  </a:lnTo>
                  <a:lnTo>
                    <a:pt x="314" y="1311"/>
                  </a:lnTo>
                  <a:lnTo>
                    <a:pt x="327" y="1311"/>
                  </a:lnTo>
                  <a:lnTo>
                    <a:pt x="327" y="1313"/>
                  </a:lnTo>
                  <a:lnTo>
                    <a:pt x="331" y="1315"/>
                  </a:lnTo>
                  <a:lnTo>
                    <a:pt x="333" y="1317"/>
                  </a:lnTo>
                  <a:lnTo>
                    <a:pt x="339" y="1311"/>
                  </a:lnTo>
                  <a:lnTo>
                    <a:pt x="341" y="1307"/>
                  </a:lnTo>
                  <a:lnTo>
                    <a:pt x="349" y="1315"/>
                  </a:lnTo>
                  <a:lnTo>
                    <a:pt x="358" y="1315"/>
                  </a:lnTo>
                  <a:lnTo>
                    <a:pt x="374" y="1342"/>
                  </a:lnTo>
                  <a:lnTo>
                    <a:pt x="377" y="1346"/>
                  </a:lnTo>
                  <a:lnTo>
                    <a:pt x="387" y="1351"/>
                  </a:lnTo>
                  <a:lnTo>
                    <a:pt x="391" y="1353"/>
                  </a:lnTo>
                  <a:lnTo>
                    <a:pt x="393" y="1353"/>
                  </a:lnTo>
                  <a:lnTo>
                    <a:pt x="399" y="1357"/>
                  </a:lnTo>
                  <a:lnTo>
                    <a:pt x="416" y="1355"/>
                  </a:lnTo>
                  <a:lnTo>
                    <a:pt x="418" y="1359"/>
                  </a:lnTo>
                  <a:lnTo>
                    <a:pt x="420" y="1361"/>
                  </a:lnTo>
                  <a:lnTo>
                    <a:pt x="422" y="1363"/>
                  </a:lnTo>
                  <a:lnTo>
                    <a:pt x="420" y="1376"/>
                  </a:lnTo>
                  <a:lnTo>
                    <a:pt x="426" y="1388"/>
                  </a:lnTo>
                  <a:lnTo>
                    <a:pt x="441" y="1400"/>
                  </a:lnTo>
                  <a:lnTo>
                    <a:pt x="449" y="1400"/>
                  </a:lnTo>
                  <a:lnTo>
                    <a:pt x="454" y="1407"/>
                  </a:lnTo>
                  <a:lnTo>
                    <a:pt x="456" y="1411"/>
                  </a:lnTo>
                  <a:lnTo>
                    <a:pt x="464" y="1413"/>
                  </a:lnTo>
                  <a:lnTo>
                    <a:pt x="470" y="1409"/>
                  </a:lnTo>
                  <a:lnTo>
                    <a:pt x="472" y="1411"/>
                  </a:lnTo>
                  <a:lnTo>
                    <a:pt x="474" y="1415"/>
                  </a:lnTo>
                  <a:lnTo>
                    <a:pt x="506" y="1425"/>
                  </a:lnTo>
                  <a:lnTo>
                    <a:pt x="510" y="1425"/>
                  </a:lnTo>
                  <a:lnTo>
                    <a:pt x="506" y="1417"/>
                  </a:lnTo>
                  <a:lnTo>
                    <a:pt x="510" y="1403"/>
                  </a:lnTo>
                  <a:lnTo>
                    <a:pt x="524" y="1398"/>
                  </a:lnTo>
                  <a:lnTo>
                    <a:pt x="541" y="1390"/>
                  </a:lnTo>
                  <a:lnTo>
                    <a:pt x="545" y="1388"/>
                  </a:lnTo>
                  <a:lnTo>
                    <a:pt x="551" y="1392"/>
                  </a:lnTo>
                  <a:lnTo>
                    <a:pt x="549" y="1396"/>
                  </a:lnTo>
                  <a:lnTo>
                    <a:pt x="553" y="1398"/>
                  </a:lnTo>
                  <a:lnTo>
                    <a:pt x="558" y="1398"/>
                  </a:lnTo>
                  <a:lnTo>
                    <a:pt x="562" y="1390"/>
                  </a:lnTo>
                  <a:lnTo>
                    <a:pt x="568" y="1386"/>
                  </a:lnTo>
                  <a:lnTo>
                    <a:pt x="583" y="1386"/>
                  </a:lnTo>
                  <a:lnTo>
                    <a:pt x="587" y="1386"/>
                  </a:lnTo>
                  <a:lnTo>
                    <a:pt x="591" y="1398"/>
                  </a:lnTo>
                  <a:lnTo>
                    <a:pt x="593" y="1384"/>
                  </a:lnTo>
                  <a:lnTo>
                    <a:pt x="597" y="1376"/>
                  </a:lnTo>
                  <a:lnTo>
                    <a:pt x="612" y="1369"/>
                  </a:lnTo>
                  <a:lnTo>
                    <a:pt x="616" y="1369"/>
                  </a:lnTo>
                  <a:lnTo>
                    <a:pt x="616" y="1365"/>
                  </a:lnTo>
                  <a:lnTo>
                    <a:pt x="605" y="1353"/>
                  </a:lnTo>
                  <a:lnTo>
                    <a:pt x="607" y="1348"/>
                  </a:lnTo>
                  <a:lnTo>
                    <a:pt x="610" y="1348"/>
                  </a:lnTo>
                  <a:lnTo>
                    <a:pt x="618" y="1353"/>
                  </a:lnTo>
                  <a:lnTo>
                    <a:pt x="620" y="1348"/>
                  </a:lnTo>
                  <a:lnTo>
                    <a:pt x="635" y="1348"/>
                  </a:lnTo>
                  <a:lnTo>
                    <a:pt x="643" y="1351"/>
                  </a:lnTo>
                  <a:lnTo>
                    <a:pt x="645" y="1353"/>
                  </a:lnTo>
                  <a:lnTo>
                    <a:pt x="651" y="1357"/>
                  </a:lnTo>
                  <a:lnTo>
                    <a:pt x="666" y="1359"/>
                  </a:lnTo>
                  <a:lnTo>
                    <a:pt x="682" y="1353"/>
                  </a:lnTo>
                  <a:lnTo>
                    <a:pt x="687" y="1353"/>
                  </a:lnTo>
                  <a:lnTo>
                    <a:pt x="687" y="1342"/>
                  </a:lnTo>
                  <a:lnTo>
                    <a:pt x="691" y="1340"/>
                  </a:lnTo>
                  <a:lnTo>
                    <a:pt x="695" y="1324"/>
                  </a:lnTo>
                  <a:lnTo>
                    <a:pt x="703" y="1315"/>
                  </a:lnTo>
                  <a:lnTo>
                    <a:pt x="703" y="1311"/>
                  </a:lnTo>
                  <a:lnTo>
                    <a:pt x="701" y="1292"/>
                  </a:lnTo>
                  <a:lnTo>
                    <a:pt x="699" y="1286"/>
                  </a:lnTo>
                  <a:lnTo>
                    <a:pt x="703" y="1272"/>
                  </a:lnTo>
                  <a:lnTo>
                    <a:pt x="709" y="1267"/>
                  </a:lnTo>
                  <a:lnTo>
                    <a:pt x="709" y="1263"/>
                  </a:lnTo>
                  <a:lnTo>
                    <a:pt x="707" y="1261"/>
                  </a:lnTo>
                  <a:lnTo>
                    <a:pt x="699" y="1257"/>
                  </a:lnTo>
                  <a:lnTo>
                    <a:pt x="695" y="1257"/>
                  </a:lnTo>
                  <a:lnTo>
                    <a:pt x="684" y="1251"/>
                  </a:lnTo>
                  <a:lnTo>
                    <a:pt x="672" y="1249"/>
                  </a:lnTo>
                  <a:lnTo>
                    <a:pt x="670" y="1247"/>
                  </a:lnTo>
                  <a:lnTo>
                    <a:pt x="662" y="1238"/>
                  </a:lnTo>
                  <a:lnTo>
                    <a:pt x="660" y="1236"/>
                  </a:lnTo>
                  <a:lnTo>
                    <a:pt x="660" y="1226"/>
                  </a:lnTo>
                  <a:lnTo>
                    <a:pt x="660" y="1222"/>
                  </a:lnTo>
                  <a:lnTo>
                    <a:pt x="662" y="1205"/>
                  </a:lnTo>
                  <a:lnTo>
                    <a:pt x="666" y="1203"/>
                  </a:lnTo>
                  <a:lnTo>
                    <a:pt x="680" y="1199"/>
                  </a:lnTo>
                  <a:lnTo>
                    <a:pt x="691" y="1186"/>
                  </a:lnTo>
                  <a:lnTo>
                    <a:pt x="697" y="1184"/>
                  </a:lnTo>
                  <a:lnTo>
                    <a:pt x="701" y="1182"/>
                  </a:lnTo>
                  <a:lnTo>
                    <a:pt x="718" y="1184"/>
                  </a:lnTo>
                  <a:lnTo>
                    <a:pt x="724" y="1176"/>
                  </a:lnTo>
                  <a:lnTo>
                    <a:pt x="728" y="1161"/>
                  </a:lnTo>
                  <a:lnTo>
                    <a:pt x="724" y="1159"/>
                  </a:lnTo>
                  <a:lnTo>
                    <a:pt x="716" y="1159"/>
                  </a:lnTo>
                  <a:lnTo>
                    <a:pt x="697" y="1170"/>
                  </a:lnTo>
                  <a:lnTo>
                    <a:pt x="693" y="1167"/>
                  </a:lnTo>
                  <a:lnTo>
                    <a:pt x="693" y="1163"/>
                  </a:lnTo>
                  <a:lnTo>
                    <a:pt x="693" y="1157"/>
                  </a:lnTo>
                  <a:lnTo>
                    <a:pt x="689" y="1149"/>
                  </a:lnTo>
                  <a:lnTo>
                    <a:pt x="689" y="1147"/>
                  </a:lnTo>
                  <a:lnTo>
                    <a:pt x="687" y="1145"/>
                  </a:lnTo>
                  <a:lnTo>
                    <a:pt x="684" y="1140"/>
                  </a:lnTo>
                  <a:lnTo>
                    <a:pt x="678" y="1126"/>
                  </a:lnTo>
                  <a:lnTo>
                    <a:pt x="680" y="1122"/>
                  </a:lnTo>
                  <a:lnTo>
                    <a:pt x="682" y="1113"/>
                  </a:lnTo>
                  <a:lnTo>
                    <a:pt x="680" y="1111"/>
                  </a:lnTo>
                  <a:lnTo>
                    <a:pt x="687" y="1084"/>
                  </a:lnTo>
                  <a:lnTo>
                    <a:pt x="687" y="1082"/>
                  </a:lnTo>
                  <a:lnTo>
                    <a:pt x="693" y="1074"/>
                  </a:lnTo>
                  <a:lnTo>
                    <a:pt x="689" y="1072"/>
                  </a:lnTo>
                  <a:lnTo>
                    <a:pt x="682" y="1059"/>
                  </a:lnTo>
                  <a:lnTo>
                    <a:pt x="666" y="1047"/>
                  </a:lnTo>
                  <a:lnTo>
                    <a:pt x="664" y="1045"/>
                  </a:lnTo>
                  <a:lnTo>
                    <a:pt x="655" y="1036"/>
                  </a:lnTo>
                  <a:lnTo>
                    <a:pt x="660" y="1030"/>
                  </a:lnTo>
                  <a:lnTo>
                    <a:pt x="651" y="1024"/>
                  </a:lnTo>
                  <a:lnTo>
                    <a:pt x="655" y="1020"/>
                  </a:lnTo>
                  <a:lnTo>
                    <a:pt x="666" y="1016"/>
                  </a:lnTo>
                  <a:lnTo>
                    <a:pt x="672" y="1007"/>
                  </a:lnTo>
                  <a:lnTo>
                    <a:pt x="668" y="1001"/>
                  </a:lnTo>
                  <a:lnTo>
                    <a:pt x="670" y="991"/>
                  </a:lnTo>
                  <a:lnTo>
                    <a:pt x="689" y="970"/>
                  </a:lnTo>
                  <a:lnTo>
                    <a:pt x="697" y="968"/>
                  </a:lnTo>
                  <a:lnTo>
                    <a:pt x="697" y="964"/>
                  </a:lnTo>
                  <a:lnTo>
                    <a:pt x="699" y="955"/>
                  </a:lnTo>
                  <a:lnTo>
                    <a:pt x="695" y="957"/>
                  </a:lnTo>
                  <a:lnTo>
                    <a:pt x="687" y="964"/>
                  </a:lnTo>
                  <a:lnTo>
                    <a:pt x="684" y="962"/>
                  </a:lnTo>
                  <a:lnTo>
                    <a:pt x="682" y="955"/>
                  </a:lnTo>
                  <a:lnTo>
                    <a:pt x="687" y="953"/>
                  </a:lnTo>
                  <a:lnTo>
                    <a:pt x="693" y="945"/>
                  </a:lnTo>
                  <a:lnTo>
                    <a:pt x="699" y="914"/>
                  </a:lnTo>
                  <a:lnTo>
                    <a:pt x="697" y="912"/>
                  </a:lnTo>
                  <a:lnTo>
                    <a:pt x="693" y="889"/>
                  </a:lnTo>
                  <a:lnTo>
                    <a:pt x="691" y="887"/>
                  </a:lnTo>
                  <a:lnTo>
                    <a:pt x="689" y="885"/>
                  </a:lnTo>
                  <a:lnTo>
                    <a:pt x="687" y="880"/>
                  </a:lnTo>
                  <a:lnTo>
                    <a:pt x="684" y="870"/>
                  </a:lnTo>
                  <a:lnTo>
                    <a:pt x="691" y="868"/>
                  </a:lnTo>
                  <a:lnTo>
                    <a:pt x="693" y="866"/>
                  </a:lnTo>
                  <a:lnTo>
                    <a:pt x="697" y="864"/>
                  </a:lnTo>
                  <a:lnTo>
                    <a:pt x="701" y="862"/>
                  </a:lnTo>
                  <a:lnTo>
                    <a:pt x="701" y="851"/>
                  </a:lnTo>
                  <a:lnTo>
                    <a:pt x="687" y="843"/>
                  </a:lnTo>
                  <a:lnTo>
                    <a:pt x="676" y="826"/>
                  </a:lnTo>
                  <a:lnTo>
                    <a:pt x="676" y="822"/>
                  </a:lnTo>
                  <a:lnTo>
                    <a:pt x="672" y="822"/>
                  </a:lnTo>
                  <a:lnTo>
                    <a:pt x="670" y="822"/>
                  </a:lnTo>
                  <a:lnTo>
                    <a:pt x="668" y="820"/>
                  </a:lnTo>
                  <a:lnTo>
                    <a:pt x="672" y="814"/>
                  </a:lnTo>
                  <a:lnTo>
                    <a:pt x="691" y="808"/>
                  </a:lnTo>
                  <a:lnTo>
                    <a:pt x="707" y="783"/>
                  </a:lnTo>
                  <a:lnTo>
                    <a:pt x="718" y="785"/>
                  </a:lnTo>
                  <a:lnTo>
                    <a:pt x="722" y="785"/>
                  </a:lnTo>
                  <a:lnTo>
                    <a:pt x="732" y="783"/>
                  </a:lnTo>
                  <a:lnTo>
                    <a:pt x="741" y="772"/>
                  </a:lnTo>
                  <a:lnTo>
                    <a:pt x="745" y="774"/>
                  </a:lnTo>
                  <a:lnTo>
                    <a:pt x="745" y="770"/>
                  </a:lnTo>
                  <a:lnTo>
                    <a:pt x="745" y="762"/>
                  </a:lnTo>
                  <a:lnTo>
                    <a:pt x="730" y="745"/>
                  </a:lnTo>
                  <a:lnTo>
                    <a:pt x="720" y="741"/>
                  </a:lnTo>
                  <a:lnTo>
                    <a:pt x="716" y="741"/>
                  </a:lnTo>
                  <a:lnTo>
                    <a:pt x="709" y="737"/>
                  </a:lnTo>
                  <a:lnTo>
                    <a:pt x="707" y="733"/>
                  </a:lnTo>
                  <a:lnTo>
                    <a:pt x="722" y="714"/>
                  </a:lnTo>
                  <a:lnTo>
                    <a:pt x="718" y="708"/>
                  </a:lnTo>
                  <a:lnTo>
                    <a:pt x="716" y="712"/>
                  </a:lnTo>
                  <a:lnTo>
                    <a:pt x="716" y="708"/>
                  </a:lnTo>
                  <a:lnTo>
                    <a:pt x="726" y="685"/>
                  </a:lnTo>
                  <a:lnTo>
                    <a:pt x="726" y="681"/>
                  </a:lnTo>
                  <a:lnTo>
                    <a:pt x="745" y="668"/>
                  </a:lnTo>
                  <a:lnTo>
                    <a:pt x="743" y="664"/>
                  </a:lnTo>
                  <a:lnTo>
                    <a:pt x="732" y="654"/>
                  </a:lnTo>
                  <a:lnTo>
                    <a:pt x="730" y="639"/>
                  </a:lnTo>
                  <a:lnTo>
                    <a:pt x="726" y="641"/>
                  </a:lnTo>
                  <a:lnTo>
                    <a:pt x="705" y="643"/>
                  </a:lnTo>
                  <a:lnTo>
                    <a:pt x="705" y="639"/>
                  </a:lnTo>
                  <a:lnTo>
                    <a:pt x="707" y="629"/>
                  </a:lnTo>
                  <a:lnTo>
                    <a:pt x="709" y="624"/>
                  </a:lnTo>
                  <a:lnTo>
                    <a:pt x="716" y="614"/>
                  </a:lnTo>
                  <a:lnTo>
                    <a:pt x="718" y="612"/>
                  </a:lnTo>
                  <a:lnTo>
                    <a:pt x="714" y="585"/>
                  </a:lnTo>
                  <a:lnTo>
                    <a:pt x="709" y="585"/>
                  </a:lnTo>
                  <a:lnTo>
                    <a:pt x="705" y="585"/>
                  </a:lnTo>
                  <a:lnTo>
                    <a:pt x="701" y="585"/>
                  </a:lnTo>
                  <a:lnTo>
                    <a:pt x="682" y="587"/>
                  </a:lnTo>
                  <a:lnTo>
                    <a:pt x="682" y="589"/>
                  </a:lnTo>
                  <a:lnTo>
                    <a:pt x="678" y="593"/>
                  </a:lnTo>
                  <a:lnTo>
                    <a:pt x="674" y="593"/>
                  </a:lnTo>
                  <a:lnTo>
                    <a:pt x="664" y="585"/>
                  </a:lnTo>
                  <a:lnTo>
                    <a:pt x="657" y="575"/>
                  </a:lnTo>
                  <a:lnTo>
                    <a:pt x="662" y="562"/>
                  </a:lnTo>
                  <a:lnTo>
                    <a:pt x="676" y="554"/>
                  </a:lnTo>
                  <a:lnTo>
                    <a:pt x="672" y="554"/>
                  </a:lnTo>
                  <a:lnTo>
                    <a:pt x="664" y="552"/>
                  </a:lnTo>
                  <a:lnTo>
                    <a:pt x="666" y="543"/>
                  </a:lnTo>
                  <a:lnTo>
                    <a:pt x="666" y="539"/>
                  </a:lnTo>
                  <a:lnTo>
                    <a:pt x="657" y="537"/>
                  </a:lnTo>
                  <a:lnTo>
                    <a:pt x="655" y="529"/>
                  </a:lnTo>
                  <a:lnTo>
                    <a:pt x="664" y="498"/>
                  </a:lnTo>
                  <a:lnTo>
                    <a:pt x="668" y="485"/>
                  </a:lnTo>
                  <a:lnTo>
                    <a:pt x="664" y="481"/>
                  </a:lnTo>
                  <a:lnTo>
                    <a:pt x="662" y="481"/>
                  </a:lnTo>
                  <a:lnTo>
                    <a:pt x="655" y="485"/>
                  </a:lnTo>
                  <a:lnTo>
                    <a:pt x="651" y="485"/>
                  </a:lnTo>
                  <a:lnTo>
                    <a:pt x="641" y="489"/>
                  </a:lnTo>
                  <a:lnTo>
                    <a:pt x="635" y="485"/>
                  </a:lnTo>
                  <a:lnTo>
                    <a:pt x="637" y="481"/>
                  </a:lnTo>
                  <a:lnTo>
                    <a:pt x="630" y="464"/>
                  </a:lnTo>
                  <a:lnTo>
                    <a:pt x="639" y="454"/>
                  </a:lnTo>
                  <a:lnTo>
                    <a:pt x="641" y="452"/>
                  </a:lnTo>
                  <a:lnTo>
                    <a:pt x="647" y="448"/>
                  </a:lnTo>
                  <a:lnTo>
                    <a:pt x="645" y="446"/>
                  </a:lnTo>
                  <a:lnTo>
                    <a:pt x="635" y="431"/>
                  </a:lnTo>
                  <a:lnTo>
                    <a:pt x="630" y="427"/>
                  </a:lnTo>
                  <a:lnTo>
                    <a:pt x="637" y="416"/>
                  </a:lnTo>
                  <a:lnTo>
                    <a:pt x="632" y="404"/>
                  </a:lnTo>
                  <a:lnTo>
                    <a:pt x="632" y="402"/>
                  </a:lnTo>
                  <a:lnTo>
                    <a:pt x="660" y="387"/>
                  </a:lnTo>
                  <a:lnTo>
                    <a:pt x="664" y="369"/>
                  </a:lnTo>
                  <a:lnTo>
                    <a:pt x="664" y="364"/>
                  </a:lnTo>
                  <a:lnTo>
                    <a:pt x="660" y="350"/>
                  </a:lnTo>
                  <a:lnTo>
                    <a:pt x="660" y="348"/>
                  </a:lnTo>
                  <a:lnTo>
                    <a:pt x="657" y="346"/>
                  </a:lnTo>
                  <a:lnTo>
                    <a:pt x="655" y="348"/>
                  </a:lnTo>
                  <a:lnTo>
                    <a:pt x="653" y="350"/>
                  </a:lnTo>
                  <a:lnTo>
                    <a:pt x="649" y="352"/>
                  </a:lnTo>
                  <a:lnTo>
                    <a:pt x="637" y="352"/>
                  </a:lnTo>
                  <a:lnTo>
                    <a:pt x="626" y="329"/>
                  </a:lnTo>
                  <a:lnTo>
                    <a:pt x="639" y="319"/>
                  </a:lnTo>
                  <a:lnTo>
                    <a:pt x="639" y="310"/>
                  </a:lnTo>
                  <a:lnTo>
                    <a:pt x="639" y="306"/>
                  </a:lnTo>
                  <a:lnTo>
                    <a:pt x="639" y="298"/>
                  </a:lnTo>
                  <a:lnTo>
                    <a:pt x="632" y="292"/>
                  </a:lnTo>
                  <a:lnTo>
                    <a:pt x="628" y="292"/>
                  </a:lnTo>
                  <a:lnTo>
                    <a:pt x="618" y="290"/>
                  </a:lnTo>
                  <a:lnTo>
                    <a:pt x="620" y="283"/>
                  </a:lnTo>
                  <a:lnTo>
                    <a:pt x="614" y="267"/>
                  </a:lnTo>
                  <a:lnTo>
                    <a:pt x="612" y="262"/>
                  </a:lnTo>
                  <a:lnTo>
                    <a:pt x="597" y="256"/>
                  </a:lnTo>
                  <a:lnTo>
                    <a:pt x="601" y="250"/>
                  </a:lnTo>
                  <a:lnTo>
                    <a:pt x="601" y="246"/>
                  </a:lnTo>
                  <a:lnTo>
                    <a:pt x="599" y="242"/>
                  </a:lnTo>
                  <a:lnTo>
                    <a:pt x="599" y="229"/>
                  </a:lnTo>
                  <a:lnTo>
                    <a:pt x="591" y="231"/>
                  </a:lnTo>
                  <a:lnTo>
                    <a:pt x="587" y="225"/>
                  </a:lnTo>
                  <a:lnTo>
                    <a:pt x="553" y="204"/>
                  </a:lnTo>
                  <a:lnTo>
                    <a:pt x="551" y="208"/>
                  </a:lnTo>
                  <a:lnTo>
                    <a:pt x="541" y="215"/>
                  </a:lnTo>
                  <a:lnTo>
                    <a:pt x="541" y="223"/>
                  </a:lnTo>
                  <a:lnTo>
                    <a:pt x="533" y="223"/>
                  </a:lnTo>
                  <a:lnTo>
                    <a:pt x="533" y="227"/>
                  </a:lnTo>
                  <a:lnTo>
                    <a:pt x="526" y="223"/>
                  </a:lnTo>
                  <a:lnTo>
                    <a:pt x="516" y="229"/>
                  </a:lnTo>
                  <a:lnTo>
                    <a:pt x="506" y="225"/>
                  </a:lnTo>
                  <a:lnTo>
                    <a:pt x="503" y="227"/>
                  </a:lnTo>
                  <a:lnTo>
                    <a:pt x="499" y="229"/>
                  </a:lnTo>
                  <a:lnTo>
                    <a:pt x="491" y="231"/>
                  </a:lnTo>
                  <a:lnTo>
                    <a:pt x="474" y="244"/>
                  </a:lnTo>
                  <a:lnTo>
                    <a:pt x="449" y="246"/>
                  </a:lnTo>
                  <a:lnTo>
                    <a:pt x="449" y="260"/>
                  </a:lnTo>
                  <a:lnTo>
                    <a:pt x="441" y="275"/>
                  </a:lnTo>
                  <a:lnTo>
                    <a:pt x="437" y="275"/>
                  </a:lnTo>
                  <a:lnTo>
                    <a:pt x="431" y="267"/>
                  </a:lnTo>
                  <a:lnTo>
                    <a:pt x="433" y="265"/>
                  </a:lnTo>
                  <a:lnTo>
                    <a:pt x="431" y="258"/>
                  </a:lnTo>
                  <a:lnTo>
                    <a:pt x="422" y="258"/>
                  </a:lnTo>
                  <a:lnTo>
                    <a:pt x="410" y="250"/>
                  </a:lnTo>
                  <a:lnTo>
                    <a:pt x="414" y="250"/>
                  </a:lnTo>
                  <a:lnTo>
                    <a:pt x="429" y="244"/>
                  </a:lnTo>
                  <a:lnTo>
                    <a:pt x="435" y="250"/>
                  </a:lnTo>
                  <a:lnTo>
                    <a:pt x="447" y="246"/>
                  </a:lnTo>
                  <a:lnTo>
                    <a:pt x="456" y="229"/>
                  </a:lnTo>
                  <a:lnTo>
                    <a:pt x="449" y="225"/>
                  </a:lnTo>
                  <a:lnTo>
                    <a:pt x="445" y="227"/>
                  </a:lnTo>
                  <a:lnTo>
                    <a:pt x="429" y="221"/>
                  </a:lnTo>
                  <a:lnTo>
                    <a:pt x="433" y="217"/>
                  </a:lnTo>
                  <a:lnTo>
                    <a:pt x="435" y="204"/>
                  </a:lnTo>
                  <a:lnTo>
                    <a:pt x="437" y="200"/>
                  </a:lnTo>
                  <a:lnTo>
                    <a:pt x="435" y="198"/>
                  </a:lnTo>
                  <a:lnTo>
                    <a:pt x="424" y="196"/>
                  </a:lnTo>
                  <a:lnTo>
                    <a:pt x="422" y="190"/>
                  </a:lnTo>
                  <a:lnTo>
                    <a:pt x="426" y="181"/>
                  </a:lnTo>
                  <a:lnTo>
                    <a:pt x="422" y="179"/>
                  </a:lnTo>
                  <a:lnTo>
                    <a:pt x="420" y="171"/>
                  </a:lnTo>
                  <a:lnTo>
                    <a:pt x="422" y="158"/>
                  </a:lnTo>
                  <a:lnTo>
                    <a:pt x="420" y="158"/>
                  </a:lnTo>
                  <a:lnTo>
                    <a:pt x="422" y="156"/>
                  </a:lnTo>
                  <a:lnTo>
                    <a:pt x="426" y="156"/>
                  </a:lnTo>
                  <a:lnTo>
                    <a:pt x="429" y="154"/>
                  </a:lnTo>
                  <a:lnTo>
                    <a:pt x="433" y="144"/>
                  </a:lnTo>
                  <a:lnTo>
                    <a:pt x="431" y="142"/>
                  </a:lnTo>
                  <a:lnTo>
                    <a:pt x="424" y="140"/>
                  </a:lnTo>
                  <a:lnTo>
                    <a:pt x="420" y="138"/>
                  </a:lnTo>
                  <a:lnTo>
                    <a:pt x="418" y="125"/>
                  </a:lnTo>
                  <a:lnTo>
                    <a:pt x="406" y="115"/>
                  </a:lnTo>
                  <a:lnTo>
                    <a:pt x="418" y="106"/>
                  </a:lnTo>
                  <a:lnTo>
                    <a:pt x="418" y="94"/>
                  </a:lnTo>
                  <a:lnTo>
                    <a:pt x="399" y="77"/>
                  </a:lnTo>
                  <a:lnTo>
                    <a:pt x="399" y="75"/>
                  </a:lnTo>
                  <a:lnTo>
                    <a:pt x="401" y="73"/>
                  </a:lnTo>
                  <a:lnTo>
                    <a:pt x="408" y="59"/>
                  </a:lnTo>
                  <a:lnTo>
                    <a:pt x="397" y="54"/>
                  </a:lnTo>
                  <a:lnTo>
                    <a:pt x="387" y="32"/>
                  </a:lnTo>
                  <a:lnTo>
                    <a:pt x="389" y="27"/>
                  </a:lnTo>
                  <a:lnTo>
                    <a:pt x="387" y="25"/>
                  </a:lnTo>
                  <a:lnTo>
                    <a:pt x="358" y="0"/>
                  </a:lnTo>
                  <a:close/>
                  <a:moveTo>
                    <a:pt x="401" y="133"/>
                  </a:moveTo>
                  <a:lnTo>
                    <a:pt x="420" y="152"/>
                  </a:lnTo>
                  <a:lnTo>
                    <a:pt x="414" y="156"/>
                  </a:lnTo>
                  <a:lnTo>
                    <a:pt x="414" y="158"/>
                  </a:lnTo>
                  <a:lnTo>
                    <a:pt x="410" y="156"/>
                  </a:lnTo>
                  <a:lnTo>
                    <a:pt x="389" y="154"/>
                  </a:lnTo>
                  <a:lnTo>
                    <a:pt x="395" y="148"/>
                  </a:lnTo>
                  <a:lnTo>
                    <a:pt x="401" y="133"/>
                  </a:lnTo>
                  <a:close/>
                </a:path>
              </a:pathLst>
            </a:custGeom>
            <a:solidFill>
              <a:srgbClr val="E64162"/>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b="1" dirty="0">
                <a:latin typeface="Century Gothic" panose="020B0502020202020204" pitchFamily="34" charset="0"/>
              </a:endParaRPr>
            </a:p>
          </p:txBody>
        </p:sp>
        <p:sp>
          <p:nvSpPr>
            <p:cNvPr id="18" name="Freeform 12">
              <a:hlinkClick r:id="" action="ppaction://noaction"/>
              <a:extLst>
                <a:ext uri="{FF2B5EF4-FFF2-40B4-BE49-F238E27FC236}">
                  <a16:creationId xmlns:a16="http://schemas.microsoft.com/office/drawing/2014/main" id="{82B59BFB-52F0-010D-873C-E8E86B2872F0}"/>
                </a:ext>
              </a:extLst>
            </p:cNvPr>
            <p:cNvSpPr>
              <a:spLocks/>
            </p:cNvSpPr>
            <p:nvPr/>
          </p:nvSpPr>
          <p:spPr bwMode="auto">
            <a:xfrm>
              <a:off x="4051298" y="4726233"/>
              <a:ext cx="2072673" cy="1220155"/>
            </a:xfrm>
            <a:custGeom>
              <a:avLst/>
              <a:gdLst>
                <a:gd name="T0" fmla="*/ 1253 w 1432"/>
                <a:gd name="T1" fmla="*/ 46 h 843"/>
                <a:gd name="T2" fmla="*/ 1163 w 1432"/>
                <a:gd name="T3" fmla="*/ 119 h 843"/>
                <a:gd name="T4" fmla="*/ 1099 w 1432"/>
                <a:gd name="T5" fmla="*/ 148 h 843"/>
                <a:gd name="T6" fmla="*/ 1030 w 1432"/>
                <a:gd name="T7" fmla="*/ 138 h 843"/>
                <a:gd name="T8" fmla="*/ 984 w 1432"/>
                <a:gd name="T9" fmla="*/ 106 h 843"/>
                <a:gd name="T10" fmla="*/ 941 w 1432"/>
                <a:gd name="T11" fmla="*/ 86 h 843"/>
                <a:gd name="T12" fmla="*/ 882 w 1432"/>
                <a:gd name="T13" fmla="*/ 136 h 843"/>
                <a:gd name="T14" fmla="*/ 814 w 1432"/>
                <a:gd name="T15" fmla="*/ 154 h 843"/>
                <a:gd name="T16" fmla="*/ 766 w 1432"/>
                <a:gd name="T17" fmla="*/ 158 h 843"/>
                <a:gd name="T18" fmla="*/ 697 w 1432"/>
                <a:gd name="T19" fmla="*/ 142 h 843"/>
                <a:gd name="T20" fmla="*/ 620 w 1432"/>
                <a:gd name="T21" fmla="*/ 177 h 843"/>
                <a:gd name="T22" fmla="*/ 583 w 1432"/>
                <a:gd name="T23" fmla="*/ 219 h 843"/>
                <a:gd name="T24" fmla="*/ 539 w 1432"/>
                <a:gd name="T25" fmla="*/ 206 h 843"/>
                <a:gd name="T26" fmla="*/ 502 w 1432"/>
                <a:gd name="T27" fmla="*/ 231 h 843"/>
                <a:gd name="T28" fmla="*/ 445 w 1432"/>
                <a:gd name="T29" fmla="*/ 235 h 843"/>
                <a:gd name="T30" fmla="*/ 431 w 1432"/>
                <a:gd name="T31" fmla="*/ 183 h 843"/>
                <a:gd name="T32" fmla="*/ 395 w 1432"/>
                <a:gd name="T33" fmla="*/ 142 h 843"/>
                <a:gd name="T34" fmla="*/ 385 w 1432"/>
                <a:gd name="T35" fmla="*/ 142 h 843"/>
                <a:gd name="T36" fmla="*/ 395 w 1432"/>
                <a:gd name="T37" fmla="*/ 73 h 843"/>
                <a:gd name="T38" fmla="*/ 310 w 1432"/>
                <a:gd name="T39" fmla="*/ 84 h 843"/>
                <a:gd name="T40" fmla="*/ 266 w 1432"/>
                <a:gd name="T41" fmla="*/ 113 h 843"/>
                <a:gd name="T42" fmla="*/ 189 w 1432"/>
                <a:gd name="T43" fmla="*/ 113 h 843"/>
                <a:gd name="T44" fmla="*/ 146 w 1432"/>
                <a:gd name="T45" fmla="*/ 150 h 843"/>
                <a:gd name="T46" fmla="*/ 94 w 1432"/>
                <a:gd name="T47" fmla="*/ 185 h 843"/>
                <a:gd name="T48" fmla="*/ 40 w 1432"/>
                <a:gd name="T49" fmla="*/ 225 h 843"/>
                <a:gd name="T50" fmla="*/ 65 w 1432"/>
                <a:gd name="T51" fmla="*/ 254 h 843"/>
                <a:gd name="T52" fmla="*/ 175 w 1432"/>
                <a:gd name="T53" fmla="*/ 327 h 843"/>
                <a:gd name="T54" fmla="*/ 239 w 1432"/>
                <a:gd name="T55" fmla="*/ 389 h 843"/>
                <a:gd name="T56" fmla="*/ 237 w 1432"/>
                <a:gd name="T57" fmla="*/ 454 h 843"/>
                <a:gd name="T58" fmla="*/ 225 w 1432"/>
                <a:gd name="T59" fmla="*/ 514 h 843"/>
                <a:gd name="T60" fmla="*/ 223 w 1432"/>
                <a:gd name="T61" fmla="*/ 583 h 843"/>
                <a:gd name="T62" fmla="*/ 291 w 1432"/>
                <a:gd name="T63" fmla="*/ 606 h 843"/>
                <a:gd name="T64" fmla="*/ 329 w 1432"/>
                <a:gd name="T65" fmla="*/ 687 h 843"/>
                <a:gd name="T66" fmla="*/ 381 w 1432"/>
                <a:gd name="T67" fmla="*/ 697 h 843"/>
                <a:gd name="T68" fmla="*/ 420 w 1432"/>
                <a:gd name="T69" fmla="*/ 728 h 843"/>
                <a:gd name="T70" fmla="*/ 468 w 1432"/>
                <a:gd name="T71" fmla="*/ 693 h 843"/>
                <a:gd name="T72" fmla="*/ 479 w 1432"/>
                <a:gd name="T73" fmla="*/ 710 h 843"/>
                <a:gd name="T74" fmla="*/ 558 w 1432"/>
                <a:gd name="T75" fmla="*/ 633 h 843"/>
                <a:gd name="T76" fmla="*/ 622 w 1432"/>
                <a:gd name="T77" fmla="*/ 649 h 843"/>
                <a:gd name="T78" fmla="*/ 639 w 1432"/>
                <a:gd name="T79" fmla="*/ 703 h 843"/>
                <a:gd name="T80" fmla="*/ 693 w 1432"/>
                <a:gd name="T81" fmla="*/ 724 h 843"/>
                <a:gd name="T82" fmla="*/ 791 w 1432"/>
                <a:gd name="T83" fmla="*/ 687 h 843"/>
                <a:gd name="T84" fmla="*/ 870 w 1432"/>
                <a:gd name="T85" fmla="*/ 745 h 843"/>
                <a:gd name="T86" fmla="*/ 982 w 1432"/>
                <a:gd name="T87" fmla="*/ 697 h 843"/>
                <a:gd name="T88" fmla="*/ 1055 w 1432"/>
                <a:gd name="T89" fmla="*/ 760 h 843"/>
                <a:gd name="T90" fmla="*/ 1136 w 1432"/>
                <a:gd name="T91" fmla="*/ 801 h 843"/>
                <a:gd name="T92" fmla="*/ 1226 w 1432"/>
                <a:gd name="T93" fmla="*/ 816 h 843"/>
                <a:gd name="T94" fmla="*/ 1232 w 1432"/>
                <a:gd name="T95" fmla="*/ 758 h 843"/>
                <a:gd name="T96" fmla="*/ 1240 w 1432"/>
                <a:gd name="T97" fmla="*/ 664 h 843"/>
                <a:gd name="T98" fmla="*/ 1282 w 1432"/>
                <a:gd name="T99" fmla="*/ 602 h 843"/>
                <a:gd name="T100" fmla="*/ 1332 w 1432"/>
                <a:gd name="T101" fmla="*/ 512 h 843"/>
                <a:gd name="T102" fmla="*/ 1350 w 1432"/>
                <a:gd name="T103" fmla="*/ 402 h 843"/>
                <a:gd name="T104" fmla="*/ 1384 w 1432"/>
                <a:gd name="T105" fmla="*/ 319 h 843"/>
                <a:gd name="T106" fmla="*/ 1430 w 1432"/>
                <a:gd name="T107" fmla="*/ 246 h 843"/>
                <a:gd name="T108" fmla="*/ 1388 w 1432"/>
                <a:gd name="T109" fmla="*/ 213 h 843"/>
                <a:gd name="T110" fmla="*/ 1355 w 1432"/>
                <a:gd name="T111" fmla="*/ 163 h 843"/>
                <a:gd name="T112" fmla="*/ 1342 w 1432"/>
                <a:gd name="T113" fmla="*/ 104 h 843"/>
                <a:gd name="T114" fmla="*/ 1336 w 1432"/>
                <a:gd name="T115" fmla="*/ 25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2" h="843">
                  <a:moveTo>
                    <a:pt x="1357" y="0"/>
                  </a:moveTo>
                  <a:lnTo>
                    <a:pt x="1330" y="4"/>
                  </a:lnTo>
                  <a:lnTo>
                    <a:pt x="1328" y="7"/>
                  </a:lnTo>
                  <a:lnTo>
                    <a:pt x="1323" y="9"/>
                  </a:lnTo>
                  <a:lnTo>
                    <a:pt x="1307" y="19"/>
                  </a:lnTo>
                  <a:lnTo>
                    <a:pt x="1305" y="21"/>
                  </a:lnTo>
                  <a:lnTo>
                    <a:pt x="1303" y="25"/>
                  </a:lnTo>
                  <a:lnTo>
                    <a:pt x="1284" y="29"/>
                  </a:lnTo>
                  <a:lnTo>
                    <a:pt x="1269" y="42"/>
                  </a:lnTo>
                  <a:lnTo>
                    <a:pt x="1253" y="46"/>
                  </a:lnTo>
                  <a:lnTo>
                    <a:pt x="1248" y="48"/>
                  </a:lnTo>
                  <a:lnTo>
                    <a:pt x="1246" y="50"/>
                  </a:lnTo>
                  <a:lnTo>
                    <a:pt x="1236" y="56"/>
                  </a:lnTo>
                  <a:lnTo>
                    <a:pt x="1211" y="92"/>
                  </a:lnTo>
                  <a:lnTo>
                    <a:pt x="1205" y="96"/>
                  </a:lnTo>
                  <a:lnTo>
                    <a:pt x="1201" y="102"/>
                  </a:lnTo>
                  <a:lnTo>
                    <a:pt x="1199" y="104"/>
                  </a:lnTo>
                  <a:lnTo>
                    <a:pt x="1182" y="121"/>
                  </a:lnTo>
                  <a:lnTo>
                    <a:pt x="1174" y="125"/>
                  </a:lnTo>
                  <a:lnTo>
                    <a:pt x="1163" y="119"/>
                  </a:lnTo>
                  <a:lnTo>
                    <a:pt x="1159" y="104"/>
                  </a:lnTo>
                  <a:lnTo>
                    <a:pt x="1151" y="106"/>
                  </a:lnTo>
                  <a:lnTo>
                    <a:pt x="1151" y="111"/>
                  </a:lnTo>
                  <a:lnTo>
                    <a:pt x="1149" y="119"/>
                  </a:lnTo>
                  <a:lnTo>
                    <a:pt x="1132" y="129"/>
                  </a:lnTo>
                  <a:lnTo>
                    <a:pt x="1130" y="133"/>
                  </a:lnTo>
                  <a:lnTo>
                    <a:pt x="1124" y="154"/>
                  </a:lnTo>
                  <a:lnTo>
                    <a:pt x="1109" y="146"/>
                  </a:lnTo>
                  <a:lnTo>
                    <a:pt x="1099" y="154"/>
                  </a:lnTo>
                  <a:lnTo>
                    <a:pt x="1099" y="148"/>
                  </a:lnTo>
                  <a:lnTo>
                    <a:pt x="1095" y="146"/>
                  </a:lnTo>
                  <a:lnTo>
                    <a:pt x="1090" y="148"/>
                  </a:lnTo>
                  <a:lnTo>
                    <a:pt x="1084" y="148"/>
                  </a:lnTo>
                  <a:lnTo>
                    <a:pt x="1078" y="138"/>
                  </a:lnTo>
                  <a:lnTo>
                    <a:pt x="1061" y="138"/>
                  </a:lnTo>
                  <a:lnTo>
                    <a:pt x="1061" y="133"/>
                  </a:lnTo>
                  <a:lnTo>
                    <a:pt x="1057" y="131"/>
                  </a:lnTo>
                  <a:lnTo>
                    <a:pt x="1051" y="133"/>
                  </a:lnTo>
                  <a:lnTo>
                    <a:pt x="1040" y="127"/>
                  </a:lnTo>
                  <a:lnTo>
                    <a:pt x="1030" y="138"/>
                  </a:lnTo>
                  <a:lnTo>
                    <a:pt x="1026" y="136"/>
                  </a:lnTo>
                  <a:lnTo>
                    <a:pt x="1020" y="133"/>
                  </a:lnTo>
                  <a:lnTo>
                    <a:pt x="1015" y="125"/>
                  </a:lnTo>
                  <a:lnTo>
                    <a:pt x="1013" y="129"/>
                  </a:lnTo>
                  <a:lnTo>
                    <a:pt x="1011" y="127"/>
                  </a:lnTo>
                  <a:lnTo>
                    <a:pt x="1005" y="123"/>
                  </a:lnTo>
                  <a:lnTo>
                    <a:pt x="997" y="123"/>
                  </a:lnTo>
                  <a:lnTo>
                    <a:pt x="986" y="121"/>
                  </a:lnTo>
                  <a:lnTo>
                    <a:pt x="988" y="119"/>
                  </a:lnTo>
                  <a:lnTo>
                    <a:pt x="984" y="106"/>
                  </a:lnTo>
                  <a:lnTo>
                    <a:pt x="978" y="96"/>
                  </a:lnTo>
                  <a:lnTo>
                    <a:pt x="980" y="84"/>
                  </a:lnTo>
                  <a:lnTo>
                    <a:pt x="976" y="73"/>
                  </a:lnTo>
                  <a:lnTo>
                    <a:pt x="972" y="71"/>
                  </a:lnTo>
                  <a:lnTo>
                    <a:pt x="963" y="71"/>
                  </a:lnTo>
                  <a:lnTo>
                    <a:pt x="955" y="77"/>
                  </a:lnTo>
                  <a:lnTo>
                    <a:pt x="947" y="79"/>
                  </a:lnTo>
                  <a:lnTo>
                    <a:pt x="945" y="81"/>
                  </a:lnTo>
                  <a:lnTo>
                    <a:pt x="945" y="84"/>
                  </a:lnTo>
                  <a:lnTo>
                    <a:pt x="941" y="86"/>
                  </a:lnTo>
                  <a:lnTo>
                    <a:pt x="934" y="90"/>
                  </a:lnTo>
                  <a:lnTo>
                    <a:pt x="926" y="113"/>
                  </a:lnTo>
                  <a:lnTo>
                    <a:pt x="938" y="138"/>
                  </a:lnTo>
                  <a:lnTo>
                    <a:pt x="934" y="140"/>
                  </a:lnTo>
                  <a:lnTo>
                    <a:pt x="907" y="127"/>
                  </a:lnTo>
                  <a:lnTo>
                    <a:pt x="903" y="127"/>
                  </a:lnTo>
                  <a:lnTo>
                    <a:pt x="899" y="123"/>
                  </a:lnTo>
                  <a:lnTo>
                    <a:pt x="895" y="125"/>
                  </a:lnTo>
                  <a:lnTo>
                    <a:pt x="886" y="133"/>
                  </a:lnTo>
                  <a:lnTo>
                    <a:pt x="882" y="136"/>
                  </a:lnTo>
                  <a:lnTo>
                    <a:pt x="874" y="144"/>
                  </a:lnTo>
                  <a:lnTo>
                    <a:pt x="870" y="144"/>
                  </a:lnTo>
                  <a:lnTo>
                    <a:pt x="861" y="144"/>
                  </a:lnTo>
                  <a:lnTo>
                    <a:pt x="859" y="144"/>
                  </a:lnTo>
                  <a:lnTo>
                    <a:pt x="851" y="152"/>
                  </a:lnTo>
                  <a:lnTo>
                    <a:pt x="847" y="150"/>
                  </a:lnTo>
                  <a:lnTo>
                    <a:pt x="839" y="144"/>
                  </a:lnTo>
                  <a:lnTo>
                    <a:pt x="832" y="146"/>
                  </a:lnTo>
                  <a:lnTo>
                    <a:pt x="828" y="148"/>
                  </a:lnTo>
                  <a:lnTo>
                    <a:pt x="814" y="154"/>
                  </a:lnTo>
                  <a:lnTo>
                    <a:pt x="805" y="173"/>
                  </a:lnTo>
                  <a:lnTo>
                    <a:pt x="797" y="175"/>
                  </a:lnTo>
                  <a:lnTo>
                    <a:pt x="795" y="171"/>
                  </a:lnTo>
                  <a:lnTo>
                    <a:pt x="791" y="173"/>
                  </a:lnTo>
                  <a:lnTo>
                    <a:pt x="784" y="175"/>
                  </a:lnTo>
                  <a:lnTo>
                    <a:pt x="782" y="173"/>
                  </a:lnTo>
                  <a:lnTo>
                    <a:pt x="782" y="167"/>
                  </a:lnTo>
                  <a:lnTo>
                    <a:pt x="787" y="160"/>
                  </a:lnTo>
                  <a:lnTo>
                    <a:pt x="776" y="152"/>
                  </a:lnTo>
                  <a:lnTo>
                    <a:pt x="766" y="158"/>
                  </a:lnTo>
                  <a:lnTo>
                    <a:pt x="764" y="158"/>
                  </a:lnTo>
                  <a:lnTo>
                    <a:pt x="762" y="163"/>
                  </a:lnTo>
                  <a:lnTo>
                    <a:pt x="757" y="163"/>
                  </a:lnTo>
                  <a:lnTo>
                    <a:pt x="745" y="163"/>
                  </a:lnTo>
                  <a:lnTo>
                    <a:pt x="741" y="163"/>
                  </a:lnTo>
                  <a:lnTo>
                    <a:pt x="722" y="156"/>
                  </a:lnTo>
                  <a:lnTo>
                    <a:pt x="716" y="136"/>
                  </a:lnTo>
                  <a:lnTo>
                    <a:pt x="712" y="129"/>
                  </a:lnTo>
                  <a:lnTo>
                    <a:pt x="701" y="136"/>
                  </a:lnTo>
                  <a:lnTo>
                    <a:pt x="697" y="142"/>
                  </a:lnTo>
                  <a:lnTo>
                    <a:pt x="691" y="140"/>
                  </a:lnTo>
                  <a:lnTo>
                    <a:pt x="685" y="165"/>
                  </a:lnTo>
                  <a:lnTo>
                    <a:pt x="680" y="165"/>
                  </a:lnTo>
                  <a:lnTo>
                    <a:pt x="670" y="167"/>
                  </a:lnTo>
                  <a:lnTo>
                    <a:pt x="664" y="175"/>
                  </a:lnTo>
                  <a:lnTo>
                    <a:pt x="662" y="173"/>
                  </a:lnTo>
                  <a:lnTo>
                    <a:pt x="653" y="173"/>
                  </a:lnTo>
                  <a:lnTo>
                    <a:pt x="639" y="175"/>
                  </a:lnTo>
                  <a:lnTo>
                    <a:pt x="637" y="177"/>
                  </a:lnTo>
                  <a:lnTo>
                    <a:pt x="620" y="177"/>
                  </a:lnTo>
                  <a:lnTo>
                    <a:pt x="620" y="173"/>
                  </a:lnTo>
                  <a:lnTo>
                    <a:pt x="622" y="165"/>
                  </a:lnTo>
                  <a:lnTo>
                    <a:pt x="620" y="163"/>
                  </a:lnTo>
                  <a:lnTo>
                    <a:pt x="618" y="167"/>
                  </a:lnTo>
                  <a:lnTo>
                    <a:pt x="608" y="169"/>
                  </a:lnTo>
                  <a:lnTo>
                    <a:pt x="595" y="167"/>
                  </a:lnTo>
                  <a:lnTo>
                    <a:pt x="599" y="198"/>
                  </a:lnTo>
                  <a:lnTo>
                    <a:pt x="597" y="200"/>
                  </a:lnTo>
                  <a:lnTo>
                    <a:pt x="585" y="221"/>
                  </a:lnTo>
                  <a:lnTo>
                    <a:pt x="583" y="219"/>
                  </a:lnTo>
                  <a:lnTo>
                    <a:pt x="578" y="215"/>
                  </a:lnTo>
                  <a:lnTo>
                    <a:pt x="574" y="231"/>
                  </a:lnTo>
                  <a:lnTo>
                    <a:pt x="570" y="231"/>
                  </a:lnTo>
                  <a:lnTo>
                    <a:pt x="562" y="229"/>
                  </a:lnTo>
                  <a:lnTo>
                    <a:pt x="554" y="221"/>
                  </a:lnTo>
                  <a:lnTo>
                    <a:pt x="558" y="219"/>
                  </a:lnTo>
                  <a:lnTo>
                    <a:pt x="551" y="198"/>
                  </a:lnTo>
                  <a:lnTo>
                    <a:pt x="549" y="198"/>
                  </a:lnTo>
                  <a:lnTo>
                    <a:pt x="541" y="202"/>
                  </a:lnTo>
                  <a:lnTo>
                    <a:pt x="539" y="206"/>
                  </a:lnTo>
                  <a:lnTo>
                    <a:pt x="543" y="221"/>
                  </a:lnTo>
                  <a:lnTo>
                    <a:pt x="539" y="223"/>
                  </a:lnTo>
                  <a:lnTo>
                    <a:pt x="537" y="227"/>
                  </a:lnTo>
                  <a:lnTo>
                    <a:pt x="533" y="227"/>
                  </a:lnTo>
                  <a:lnTo>
                    <a:pt x="529" y="227"/>
                  </a:lnTo>
                  <a:lnTo>
                    <a:pt x="526" y="225"/>
                  </a:lnTo>
                  <a:lnTo>
                    <a:pt x="518" y="221"/>
                  </a:lnTo>
                  <a:lnTo>
                    <a:pt x="518" y="225"/>
                  </a:lnTo>
                  <a:lnTo>
                    <a:pt x="506" y="227"/>
                  </a:lnTo>
                  <a:lnTo>
                    <a:pt x="502" y="231"/>
                  </a:lnTo>
                  <a:lnTo>
                    <a:pt x="497" y="227"/>
                  </a:lnTo>
                  <a:lnTo>
                    <a:pt x="493" y="227"/>
                  </a:lnTo>
                  <a:lnTo>
                    <a:pt x="485" y="227"/>
                  </a:lnTo>
                  <a:lnTo>
                    <a:pt x="474" y="235"/>
                  </a:lnTo>
                  <a:lnTo>
                    <a:pt x="472" y="235"/>
                  </a:lnTo>
                  <a:lnTo>
                    <a:pt x="468" y="242"/>
                  </a:lnTo>
                  <a:lnTo>
                    <a:pt x="460" y="240"/>
                  </a:lnTo>
                  <a:lnTo>
                    <a:pt x="454" y="242"/>
                  </a:lnTo>
                  <a:lnTo>
                    <a:pt x="449" y="242"/>
                  </a:lnTo>
                  <a:lnTo>
                    <a:pt x="445" y="235"/>
                  </a:lnTo>
                  <a:lnTo>
                    <a:pt x="445" y="231"/>
                  </a:lnTo>
                  <a:lnTo>
                    <a:pt x="445" y="221"/>
                  </a:lnTo>
                  <a:lnTo>
                    <a:pt x="441" y="223"/>
                  </a:lnTo>
                  <a:lnTo>
                    <a:pt x="443" y="215"/>
                  </a:lnTo>
                  <a:lnTo>
                    <a:pt x="435" y="213"/>
                  </a:lnTo>
                  <a:lnTo>
                    <a:pt x="443" y="198"/>
                  </a:lnTo>
                  <a:lnTo>
                    <a:pt x="441" y="196"/>
                  </a:lnTo>
                  <a:lnTo>
                    <a:pt x="439" y="188"/>
                  </a:lnTo>
                  <a:lnTo>
                    <a:pt x="437" y="185"/>
                  </a:lnTo>
                  <a:lnTo>
                    <a:pt x="431" y="183"/>
                  </a:lnTo>
                  <a:lnTo>
                    <a:pt x="422" y="192"/>
                  </a:lnTo>
                  <a:lnTo>
                    <a:pt x="420" y="190"/>
                  </a:lnTo>
                  <a:lnTo>
                    <a:pt x="416" y="183"/>
                  </a:lnTo>
                  <a:lnTo>
                    <a:pt x="414" y="179"/>
                  </a:lnTo>
                  <a:lnTo>
                    <a:pt x="408" y="179"/>
                  </a:lnTo>
                  <a:lnTo>
                    <a:pt x="406" y="158"/>
                  </a:lnTo>
                  <a:lnTo>
                    <a:pt x="418" y="154"/>
                  </a:lnTo>
                  <a:lnTo>
                    <a:pt x="422" y="144"/>
                  </a:lnTo>
                  <a:lnTo>
                    <a:pt x="418" y="142"/>
                  </a:lnTo>
                  <a:lnTo>
                    <a:pt x="395" y="142"/>
                  </a:lnTo>
                  <a:lnTo>
                    <a:pt x="404" y="152"/>
                  </a:lnTo>
                  <a:lnTo>
                    <a:pt x="397" y="175"/>
                  </a:lnTo>
                  <a:lnTo>
                    <a:pt x="383" y="181"/>
                  </a:lnTo>
                  <a:lnTo>
                    <a:pt x="375" y="179"/>
                  </a:lnTo>
                  <a:lnTo>
                    <a:pt x="370" y="177"/>
                  </a:lnTo>
                  <a:lnTo>
                    <a:pt x="364" y="175"/>
                  </a:lnTo>
                  <a:lnTo>
                    <a:pt x="364" y="173"/>
                  </a:lnTo>
                  <a:lnTo>
                    <a:pt x="366" y="167"/>
                  </a:lnTo>
                  <a:lnTo>
                    <a:pt x="383" y="146"/>
                  </a:lnTo>
                  <a:lnTo>
                    <a:pt x="385" y="142"/>
                  </a:lnTo>
                  <a:lnTo>
                    <a:pt x="385" y="140"/>
                  </a:lnTo>
                  <a:lnTo>
                    <a:pt x="395" y="127"/>
                  </a:lnTo>
                  <a:lnTo>
                    <a:pt x="385" y="119"/>
                  </a:lnTo>
                  <a:lnTo>
                    <a:pt x="387" y="102"/>
                  </a:lnTo>
                  <a:lnTo>
                    <a:pt x="397" y="88"/>
                  </a:lnTo>
                  <a:lnTo>
                    <a:pt x="395" y="86"/>
                  </a:lnTo>
                  <a:lnTo>
                    <a:pt x="393" y="84"/>
                  </a:lnTo>
                  <a:lnTo>
                    <a:pt x="395" y="79"/>
                  </a:lnTo>
                  <a:lnTo>
                    <a:pt x="400" y="73"/>
                  </a:lnTo>
                  <a:lnTo>
                    <a:pt x="395" y="73"/>
                  </a:lnTo>
                  <a:lnTo>
                    <a:pt x="377" y="71"/>
                  </a:lnTo>
                  <a:lnTo>
                    <a:pt x="366" y="63"/>
                  </a:lnTo>
                  <a:lnTo>
                    <a:pt x="364" y="61"/>
                  </a:lnTo>
                  <a:lnTo>
                    <a:pt x="345" y="63"/>
                  </a:lnTo>
                  <a:lnTo>
                    <a:pt x="343" y="69"/>
                  </a:lnTo>
                  <a:lnTo>
                    <a:pt x="339" y="69"/>
                  </a:lnTo>
                  <a:lnTo>
                    <a:pt x="335" y="73"/>
                  </a:lnTo>
                  <a:lnTo>
                    <a:pt x="325" y="71"/>
                  </a:lnTo>
                  <a:lnTo>
                    <a:pt x="323" y="75"/>
                  </a:lnTo>
                  <a:lnTo>
                    <a:pt x="310" y="84"/>
                  </a:lnTo>
                  <a:lnTo>
                    <a:pt x="306" y="90"/>
                  </a:lnTo>
                  <a:lnTo>
                    <a:pt x="304" y="88"/>
                  </a:lnTo>
                  <a:lnTo>
                    <a:pt x="300" y="88"/>
                  </a:lnTo>
                  <a:lnTo>
                    <a:pt x="296" y="86"/>
                  </a:lnTo>
                  <a:lnTo>
                    <a:pt x="287" y="75"/>
                  </a:lnTo>
                  <a:lnTo>
                    <a:pt x="279" y="84"/>
                  </a:lnTo>
                  <a:lnTo>
                    <a:pt x="275" y="100"/>
                  </a:lnTo>
                  <a:lnTo>
                    <a:pt x="271" y="102"/>
                  </a:lnTo>
                  <a:lnTo>
                    <a:pt x="271" y="113"/>
                  </a:lnTo>
                  <a:lnTo>
                    <a:pt x="266" y="113"/>
                  </a:lnTo>
                  <a:lnTo>
                    <a:pt x="250" y="119"/>
                  </a:lnTo>
                  <a:lnTo>
                    <a:pt x="235" y="117"/>
                  </a:lnTo>
                  <a:lnTo>
                    <a:pt x="229" y="113"/>
                  </a:lnTo>
                  <a:lnTo>
                    <a:pt x="227" y="111"/>
                  </a:lnTo>
                  <a:lnTo>
                    <a:pt x="219" y="108"/>
                  </a:lnTo>
                  <a:lnTo>
                    <a:pt x="204" y="108"/>
                  </a:lnTo>
                  <a:lnTo>
                    <a:pt x="202" y="113"/>
                  </a:lnTo>
                  <a:lnTo>
                    <a:pt x="194" y="108"/>
                  </a:lnTo>
                  <a:lnTo>
                    <a:pt x="191" y="108"/>
                  </a:lnTo>
                  <a:lnTo>
                    <a:pt x="189" y="113"/>
                  </a:lnTo>
                  <a:lnTo>
                    <a:pt x="200" y="125"/>
                  </a:lnTo>
                  <a:lnTo>
                    <a:pt x="200" y="129"/>
                  </a:lnTo>
                  <a:lnTo>
                    <a:pt x="196" y="129"/>
                  </a:lnTo>
                  <a:lnTo>
                    <a:pt x="181" y="136"/>
                  </a:lnTo>
                  <a:lnTo>
                    <a:pt x="177" y="144"/>
                  </a:lnTo>
                  <a:lnTo>
                    <a:pt x="175" y="158"/>
                  </a:lnTo>
                  <a:lnTo>
                    <a:pt x="171" y="146"/>
                  </a:lnTo>
                  <a:lnTo>
                    <a:pt x="167" y="146"/>
                  </a:lnTo>
                  <a:lnTo>
                    <a:pt x="152" y="146"/>
                  </a:lnTo>
                  <a:lnTo>
                    <a:pt x="146" y="150"/>
                  </a:lnTo>
                  <a:lnTo>
                    <a:pt x="142" y="158"/>
                  </a:lnTo>
                  <a:lnTo>
                    <a:pt x="137" y="158"/>
                  </a:lnTo>
                  <a:lnTo>
                    <a:pt x="133" y="156"/>
                  </a:lnTo>
                  <a:lnTo>
                    <a:pt x="135" y="152"/>
                  </a:lnTo>
                  <a:lnTo>
                    <a:pt x="129" y="148"/>
                  </a:lnTo>
                  <a:lnTo>
                    <a:pt x="125" y="150"/>
                  </a:lnTo>
                  <a:lnTo>
                    <a:pt x="108" y="158"/>
                  </a:lnTo>
                  <a:lnTo>
                    <a:pt x="94" y="163"/>
                  </a:lnTo>
                  <a:lnTo>
                    <a:pt x="90" y="177"/>
                  </a:lnTo>
                  <a:lnTo>
                    <a:pt x="94" y="185"/>
                  </a:lnTo>
                  <a:lnTo>
                    <a:pt x="90" y="185"/>
                  </a:lnTo>
                  <a:lnTo>
                    <a:pt x="58" y="175"/>
                  </a:lnTo>
                  <a:lnTo>
                    <a:pt x="54" y="175"/>
                  </a:lnTo>
                  <a:lnTo>
                    <a:pt x="42" y="183"/>
                  </a:lnTo>
                  <a:lnTo>
                    <a:pt x="13" y="210"/>
                  </a:lnTo>
                  <a:lnTo>
                    <a:pt x="2" y="210"/>
                  </a:lnTo>
                  <a:lnTo>
                    <a:pt x="0" y="213"/>
                  </a:lnTo>
                  <a:lnTo>
                    <a:pt x="13" y="221"/>
                  </a:lnTo>
                  <a:lnTo>
                    <a:pt x="35" y="223"/>
                  </a:lnTo>
                  <a:lnTo>
                    <a:pt x="40" y="225"/>
                  </a:lnTo>
                  <a:lnTo>
                    <a:pt x="23" y="244"/>
                  </a:lnTo>
                  <a:lnTo>
                    <a:pt x="21" y="248"/>
                  </a:lnTo>
                  <a:lnTo>
                    <a:pt x="25" y="258"/>
                  </a:lnTo>
                  <a:lnTo>
                    <a:pt x="21" y="269"/>
                  </a:lnTo>
                  <a:lnTo>
                    <a:pt x="27" y="279"/>
                  </a:lnTo>
                  <a:lnTo>
                    <a:pt x="27" y="283"/>
                  </a:lnTo>
                  <a:lnTo>
                    <a:pt x="42" y="275"/>
                  </a:lnTo>
                  <a:lnTo>
                    <a:pt x="54" y="260"/>
                  </a:lnTo>
                  <a:lnTo>
                    <a:pt x="65" y="256"/>
                  </a:lnTo>
                  <a:lnTo>
                    <a:pt x="65" y="254"/>
                  </a:lnTo>
                  <a:lnTo>
                    <a:pt x="85" y="252"/>
                  </a:lnTo>
                  <a:lnTo>
                    <a:pt x="92" y="258"/>
                  </a:lnTo>
                  <a:lnTo>
                    <a:pt x="104" y="258"/>
                  </a:lnTo>
                  <a:lnTo>
                    <a:pt x="106" y="260"/>
                  </a:lnTo>
                  <a:lnTo>
                    <a:pt x="104" y="269"/>
                  </a:lnTo>
                  <a:lnTo>
                    <a:pt x="110" y="283"/>
                  </a:lnTo>
                  <a:lnTo>
                    <a:pt x="112" y="285"/>
                  </a:lnTo>
                  <a:lnTo>
                    <a:pt x="158" y="341"/>
                  </a:lnTo>
                  <a:lnTo>
                    <a:pt x="160" y="346"/>
                  </a:lnTo>
                  <a:lnTo>
                    <a:pt x="175" y="327"/>
                  </a:lnTo>
                  <a:lnTo>
                    <a:pt x="177" y="323"/>
                  </a:lnTo>
                  <a:lnTo>
                    <a:pt x="208" y="348"/>
                  </a:lnTo>
                  <a:lnTo>
                    <a:pt x="212" y="350"/>
                  </a:lnTo>
                  <a:lnTo>
                    <a:pt x="210" y="362"/>
                  </a:lnTo>
                  <a:lnTo>
                    <a:pt x="208" y="366"/>
                  </a:lnTo>
                  <a:lnTo>
                    <a:pt x="202" y="381"/>
                  </a:lnTo>
                  <a:lnTo>
                    <a:pt x="227" y="393"/>
                  </a:lnTo>
                  <a:lnTo>
                    <a:pt x="231" y="396"/>
                  </a:lnTo>
                  <a:lnTo>
                    <a:pt x="237" y="389"/>
                  </a:lnTo>
                  <a:lnTo>
                    <a:pt x="239" y="389"/>
                  </a:lnTo>
                  <a:lnTo>
                    <a:pt x="256" y="402"/>
                  </a:lnTo>
                  <a:lnTo>
                    <a:pt x="258" y="404"/>
                  </a:lnTo>
                  <a:lnTo>
                    <a:pt x="268" y="421"/>
                  </a:lnTo>
                  <a:lnTo>
                    <a:pt x="271" y="425"/>
                  </a:lnTo>
                  <a:lnTo>
                    <a:pt x="273" y="427"/>
                  </a:lnTo>
                  <a:lnTo>
                    <a:pt x="275" y="429"/>
                  </a:lnTo>
                  <a:lnTo>
                    <a:pt x="277" y="437"/>
                  </a:lnTo>
                  <a:lnTo>
                    <a:pt x="277" y="439"/>
                  </a:lnTo>
                  <a:lnTo>
                    <a:pt x="252" y="441"/>
                  </a:lnTo>
                  <a:lnTo>
                    <a:pt x="237" y="454"/>
                  </a:lnTo>
                  <a:lnTo>
                    <a:pt x="239" y="458"/>
                  </a:lnTo>
                  <a:lnTo>
                    <a:pt x="244" y="468"/>
                  </a:lnTo>
                  <a:lnTo>
                    <a:pt x="241" y="475"/>
                  </a:lnTo>
                  <a:lnTo>
                    <a:pt x="241" y="479"/>
                  </a:lnTo>
                  <a:lnTo>
                    <a:pt x="244" y="487"/>
                  </a:lnTo>
                  <a:lnTo>
                    <a:pt x="241" y="493"/>
                  </a:lnTo>
                  <a:lnTo>
                    <a:pt x="235" y="498"/>
                  </a:lnTo>
                  <a:lnTo>
                    <a:pt x="235" y="506"/>
                  </a:lnTo>
                  <a:lnTo>
                    <a:pt x="229" y="512"/>
                  </a:lnTo>
                  <a:lnTo>
                    <a:pt x="225" y="514"/>
                  </a:lnTo>
                  <a:lnTo>
                    <a:pt x="225" y="518"/>
                  </a:lnTo>
                  <a:lnTo>
                    <a:pt x="221" y="525"/>
                  </a:lnTo>
                  <a:lnTo>
                    <a:pt x="231" y="533"/>
                  </a:lnTo>
                  <a:lnTo>
                    <a:pt x="233" y="537"/>
                  </a:lnTo>
                  <a:lnTo>
                    <a:pt x="223" y="541"/>
                  </a:lnTo>
                  <a:lnTo>
                    <a:pt x="216" y="543"/>
                  </a:lnTo>
                  <a:lnTo>
                    <a:pt x="214" y="545"/>
                  </a:lnTo>
                  <a:lnTo>
                    <a:pt x="208" y="552"/>
                  </a:lnTo>
                  <a:lnTo>
                    <a:pt x="204" y="568"/>
                  </a:lnTo>
                  <a:lnTo>
                    <a:pt x="223" y="583"/>
                  </a:lnTo>
                  <a:lnTo>
                    <a:pt x="223" y="570"/>
                  </a:lnTo>
                  <a:lnTo>
                    <a:pt x="225" y="568"/>
                  </a:lnTo>
                  <a:lnTo>
                    <a:pt x="252" y="577"/>
                  </a:lnTo>
                  <a:lnTo>
                    <a:pt x="254" y="574"/>
                  </a:lnTo>
                  <a:lnTo>
                    <a:pt x="258" y="585"/>
                  </a:lnTo>
                  <a:lnTo>
                    <a:pt x="268" y="591"/>
                  </a:lnTo>
                  <a:lnTo>
                    <a:pt x="277" y="602"/>
                  </a:lnTo>
                  <a:lnTo>
                    <a:pt x="275" y="604"/>
                  </a:lnTo>
                  <a:lnTo>
                    <a:pt x="277" y="612"/>
                  </a:lnTo>
                  <a:lnTo>
                    <a:pt x="291" y="606"/>
                  </a:lnTo>
                  <a:lnTo>
                    <a:pt x="310" y="627"/>
                  </a:lnTo>
                  <a:lnTo>
                    <a:pt x="314" y="629"/>
                  </a:lnTo>
                  <a:lnTo>
                    <a:pt x="320" y="622"/>
                  </a:lnTo>
                  <a:lnTo>
                    <a:pt x="320" y="633"/>
                  </a:lnTo>
                  <a:lnTo>
                    <a:pt x="320" y="637"/>
                  </a:lnTo>
                  <a:lnTo>
                    <a:pt x="331" y="654"/>
                  </a:lnTo>
                  <a:lnTo>
                    <a:pt x="331" y="658"/>
                  </a:lnTo>
                  <a:lnTo>
                    <a:pt x="337" y="670"/>
                  </a:lnTo>
                  <a:lnTo>
                    <a:pt x="337" y="672"/>
                  </a:lnTo>
                  <a:lnTo>
                    <a:pt x="329" y="687"/>
                  </a:lnTo>
                  <a:lnTo>
                    <a:pt x="325" y="689"/>
                  </a:lnTo>
                  <a:lnTo>
                    <a:pt x="335" y="718"/>
                  </a:lnTo>
                  <a:lnTo>
                    <a:pt x="345" y="722"/>
                  </a:lnTo>
                  <a:lnTo>
                    <a:pt x="348" y="724"/>
                  </a:lnTo>
                  <a:lnTo>
                    <a:pt x="356" y="712"/>
                  </a:lnTo>
                  <a:lnTo>
                    <a:pt x="366" y="710"/>
                  </a:lnTo>
                  <a:lnTo>
                    <a:pt x="375" y="701"/>
                  </a:lnTo>
                  <a:lnTo>
                    <a:pt x="375" y="699"/>
                  </a:lnTo>
                  <a:lnTo>
                    <a:pt x="379" y="689"/>
                  </a:lnTo>
                  <a:lnTo>
                    <a:pt x="381" y="697"/>
                  </a:lnTo>
                  <a:lnTo>
                    <a:pt x="385" y="695"/>
                  </a:lnTo>
                  <a:lnTo>
                    <a:pt x="385" y="697"/>
                  </a:lnTo>
                  <a:lnTo>
                    <a:pt x="387" y="699"/>
                  </a:lnTo>
                  <a:lnTo>
                    <a:pt x="383" y="701"/>
                  </a:lnTo>
                  <a:lnTo>
                    <a:pt x="389" y="720"/>
                  </a:lnTo>
                  <a:lnTo>
                    <a:pt x="395" y="724"/>
                  </a:lnTo>
                  <a:lnTo>
                    <a:pt x="412" y="743"/>
                  </a:lnTo>
                  <a:lnTo>
                    <a:pt x="412" y="747"/>
                  </a:lnTo>
                  <a:lnTo>
                    <a:pt x="422" y="739"/>
                  </a:lnTo>
                  <a:lnTo>
                    <a:pt x="420" y="728"/>
                  </a:lnTo>
                  <a:lnTo>
                    <a:pt x="431" y="722"/>
                  </a:lnTo>
                  <a:lnTo>
                    <a:pt x="435" y="720"/>
                  </a:lnTo>
                  <a:lnTo>
                    <a:pt x="439" y="720"/>
                  </a:lnTo>
                  <a:lnTo>
                    <a:pt x="437" y="695"/>
                  </a:lnTo>
                  <a:lnTo>
                    <a:pt x="439" y="691"/>
                  </a:lnTo>
                  <a:lnTo>
                    <a:pt x="443" y="687"/>
                  </a:lnTo>
                  <a:lnTo>
                    <a:pt x="456" y="681"/>
                  </a:lnTo>
                  <a:lnTo>
                    <a:pt x="460" y="681"/>
                  </a:lnTo>
                  <a:lnTo>
                    <a:pt x="462" y="689"/>
                  </a:lnTo>
                  <a:lnTo>
                    <a:pt x="468" y="693"/>
                  </a:lnTo>
                  <a:lnTo>
                    <a:pt x="470" y="695"/>
                  </a:lnTo>
                  <a:lnTo>
                    <a:pt x="456" y="714"/>
                  </a:lnTo>
                  <a:lnTo>
                    <a:pt x="454" y="716"/>
                  </a:lnTo>
                  <a:lnTo>
                    <a:pt x="449" y="731"/>
                  </a:lnTo>
                  <a:lnTo>
                    <a:pt x="458" y="733"/>
                  </a:lnTo>
                  <a:lnTo>
                    <a:pt x="462" y="733"/>
                  </a:lnTo>
                  <a:lnTo>
                    <a:pt x="468" y="728"/>
                  </a:lnTo>
                  <a:lnTo>
                    <a:pt x="474" y="720"/>
                  </a:lnTo>
                  <a:lnTo>
                    <a:pt x="479" y="718"/>
                  </a:lnTo>
                  <a:lnTo>
                    <a:pt x="479" y="710"/>
                  </a:lnTo>
                  <a:lnTo>
                    <a:pt x="479" y="706"/>
                  </a:lnTo>
                  <a:lnTo>
                    <a:pt x="502" y="706"/>
                  </a:lnTo>
                  <a:lnTo>
                    <a:pt x="506" y="708"/>
                  </a:lnTo>
                  <a:lnTo>
                    <a:pt x="510" y="699"/>
                  </a:lnTo>
                  <a:lnTo>
                    <a:pt x="510" y="693"/>
                  </a:lnTo>
                  <a:lnTo>
                    <a:pt x="520" y="681"/>
                  </a:lnTo>
                  <a:lnTo>
                    <a:pt x="518" y="672"/>
                  </a:lnTo>
                  <a:lnTo>
                    <a:pt x="526" y="656"/>
                  </a:lnTo>
                  <a:lnTo>
                    <a:pt x="554" y="637"/>
                  </a:lnTo>
                  <a:lnTo>
                    <a:pt x="558" y="633"/>
                  </a:lnTo>
                  <a:lnTo>
                    <a:pt x="564" y="637"/>
                  </a:lnTo>
                  <a:lnTo>
                    <a:pt x="568" y="635"/>
                  </a:lnTo>
                  <a:lnTo>
                    <a:pt x="583" y="635"/>
                  </a:lnTo>
                  <a:lnTo>
                    <a:pt x="587" y="637"/>
                  </a:lnTo>
                  <a:lnTo>
                    <a:pt x="591" y="629"/>
                  </a:lnTo>
                  <a:lnTo>
                    <a:pt x="601" y="624"/>
                  </a:lnTo>
                  <a:lnTo>
                    <a:pt x="603" y="622"/>
                  </a:lnTo>
                  <a:lnTo>
                    <a:pt x="622" y="637"/>
                  </a:lnTo>
                  <a:lnTo>
                    <a:pt x="624" y="641"/>
                  </a:lnTo>
                  <a:lnTo>
                    <a:pt x="622" y="649"/>
                  </a:lnTo>
                  <a:lnTo>
                    <a:pt x="622" y="654"/>
                  </a:lnTo>
                  <a:lnTo>
                    <a:pt x="628" y="660"/>
                  </a:lnTo>
                  <a:lnTo>
                    <a:pt x="633" y="679"/>
                  </a:lnTo>
                  <a:lnTo>
                    <a:pt x="631" y="681"/>
                  </a:lnTo>
                  <a:lnTo>
                    <a:pt x="622" y="687"/>
                  </a:lnTo>
                  <a:lnTo>
                    <a:pt x="622" y="691"/>
                  </a:lnTo>
                  <a:lnTo>
                    <a:pt x="626" y="691"/>
                  </a:lnTo>
                  <a:lnTo>
                    <a:pt x="631" y="695"/>
                  </a:lnTo>
                  <a:lnTo>
                    <a:pt x="631" y="697"/>
                  </a:lnTo>
                  <a:lnTo>
                    <a:pt x="639" y="703"/>
                  </a:lnTo>
                  <a:lnTo>
                    <a:pt x="645" y="701"/>
                  </a:lnTo>
                  <a:lnTo>
                    <a:pt x="647" y="699"/>
                  </a:lnTo>
                  <a:lnTo>
                    <a:pt x="668" y="712"/>
                  </a:lnTo>
                  <a:lnTo>
                    <a:pt x="670" y="716"/>
                  </a:lnTo>
                  <a:lnTo>
                    <a:pt x="668" y="726"/>
                  </a:lnTo>
                  <a:lnTo>
                    <a:pt x="672" y="728"/>
                  </a:lnTo>
                  <a:lnTo>
                    <a:pt x="676" y="728"/>
                  </a:lnTo>
                  <a:lnTo>
                    <a:pt x="678" y="722"/>
                  </a:lnTo>
                  <a:lnTo>
                    <a:pt x="691" y="724"/>
                  </a:lnTo>
                  <a:lnTo>
                    <a:pt x="693" y="724"/>
                  </a:lnTo>
                  <a:lnTo>
                    <a:pt x="699" y="718"/>
                  </a:lnTo>
                  <a:lnTo>
                    <a:pt x="703" y="718"/>
                  </a:lnTo>
                  <a:lnTo>
                    <a:pt x="712" y="710"/>
                  </a:lnTo>
                  <a:lnTo>
                    <a:pt x="714" y="708"/>
                  </a:lnTo>
                  <a:lnTo>
                    <a:pt x="722" y="701"/>
                  </a:lnTo>
                  <a:lnTo>
                    <a:pt x="724" y="699"/>
                  </a:lnTo>
                  <a:lnTo>
                    <a:pt x="737" y="695"/>
                  </a:lnTo>
                  <a:lnTo>
                    <a:pt x="747" y="701"/>
                  </a:lnTo>
                  <a:lnTo>
                    <a:pt x="760" y="701"/>
                  </a:lnTo>
                  <a:lnTo>
                    <a:pt x="791" y="687"/>
                  </a:lnTo>
                  <a:lnTo>
                    <a:pt x="793" y="685"/>
                  </a:lnTo>
                  <a:lnTo>
                    <a:pt x="805" y="689"/>
                  </a:lnTo>
                  <a:lnTo>
                    <a:pt x="812" y="687"/>
                  </a:lnTo>
                  <a:lnTo>
                    <a:pt x="826" y="695"/>
                  </a:lnTo>
                  <a:lnTo>
                    <a:pt x="828" y="701"/>
                  </a:lnTo>
                  <a:lnTo>
                    <a:pt x="828" y="706"/>
                  </a:lnTo>
                  <a:lnTo>
                    <a:pt x="847" y="703"/>
                  </a:lnTo>
                  <a:lnTo>
                    <a:pt x="861" y="728"/>
                  </a:lnTo>
                  <a:lnTo>
                    <a:pt x="872" y="735"/>
                  </a:lnTo>
                  <a:lnTo>
                    <a:pt x="870" y="745"/>
                  </a:lnTo>
                  <a:lnTo>
                    <a:pt x="886" y="768"/>
                  </a:lnTo>
                  <a:lnTo>
                    <a:pt x="889" y="772"/>
                  </a:lnTo>
                  <a:lnTo>
                    <a:pt x="907" y="758"/>
                  </a:lnTo>
                  <a:lnTo>
                    <a:pt x="934" y="749"/>
                  </a:lnTo>
                  <a:lnTo>
                    <a:pt x="938" y="749"/>
                  </a:lnTo>
                  <a:lnTo>
                    <a:pt x="949" y="726"/>
                  </a:lnTo>
                  <a:lnTo>
                    <a:pt x="949" y="724"/>
                  </a:lnTo>
                  <a:lnTo>
                    <a:pt x="957" y="710"/>
                  </a:lnTo>
                  <a:lnTo>
                    <a:pt x="978" y="697"/>
                  </a:lnTo>
                  <a:lnTo>
                    <a:pt x="982" y="697"/>
                  </a:lnTo>
                  <a:lnTo>
                    <a:pt x="986" y="697"/>
                  </a:lnTo>
                  <a:lnTo>
                    <a:pt x="990" y="703"/>
                  </a:lnTo>
                  <a:lnTo>
                    <a:pt x="993" y="706"/>
                  </a:lnTo>
                  <a:lnTo>
                    <a:pt x="1007" y="714"/>
                  </a:lnTo>
                  <a:lnTo>
                    <a:pt x="1015" y="726"/>
                  </a:lnTo>
                  <a:lnTo>
                    <a:pt x="1015" y="735"/>
                  </a:lnTo>
                  <a:lnTo>
                    <a:pt x="1020" y="743"/>
                  </a:lnTo>
                  <a:lnTo>
                    <a:pt x="1040" y="753"/>
                  </a:lnTo>
                  <a:lnTo>
                    <a:pt x="1051" y="758"/>
                  </a:lnTo>
                  <a:lnTo>
                    <a:pt x="1055" y="760"/>
                  </a:lnTo>
                  <a:lnTo>
                    <a:pt x="1057" y="760"/>
                  </a:lnTo>
                  <a:lnTo>
                    <a:pt x="1059" y="762"/>
                  </a:lnTo>
                  <a:lnTo>
                    <a:pt x="1065" y="766"/>
                  </a:lnTo>
                  <a:lnTo>
                    <a:pt x="1070" y="766"/>
                  </a:lnTo>
                  <a:lnTo>
                    <a:pt x="1074" y="772"/>
                  </a:lnTo>
                  <a:lnTo>
                    <a:pt x="1090" y="783"/>
                  </a:lnTo>
                  <a:lnTo>
                    <a:pt x="1095" y="785"/>
                  </a:lnTo>
                  <a:lnTo>
                    <a:pt x="1097" y="785"/>
                  </a:lnTo>
                  <a:lnTo>
                    <a:pt x="1097" y="789"/>
                  </a:lnTo>
                  <a:lnTo>
                    <a:pt x="1136" y="801"/>
                  </a:lnTo>
                  <a:lnTo>
                    <a:pt x="1140" y="808"/>
                  </a:lnTo>
                  <a:lnTo>
                    <a:pt x="1140" y="814"/>
                  </a:lnTo>
                  <a:lnTo>
                    <a:pt x="1140" y="818"/>
                  </a:lnTo>
                  <a:lnTo>
                    <a:pt x="1142" y="824"/>
                  </a:lnTo>
                  <a:lnTo>
                    <a:pt x="1165" y="839"/>
                  </a:lnTo>
                  <a:lnTo>
                    <a:pt x="1169" y="843"/>
                  </a:lnTo>
                  <a:lnTo>
                    <a:pt x="1182" y="828"/>
                  </a:lnTo>
                  <a:lnTo>
                    <a:pt x="1186" y="828"/>
                  </a:lnTo>
                  <a:lnTo>
                    <a:pt x="1221" y="814"/>
                  </a:lnTo>
                  <a:lnTo>
                    <a:pt x="1226" y="816"/>
                  </a:lnTo>
                  <a:lnTo>
                    <a:pt x="1226" y="814"/>
                  </a:lnTo>
                  <a:lnTo>
                    <a:pt x="1234" y="799"/>
                  </a:lnTo>
                  <a:lnTo>
                    <a:pt x="1240" y="797"/>
                  </a:lnTo>
                  <a:lnTo>
                    <a:pt x="1244" y="793"/>
                  </a:lnTo>
                  <a:lnTo>
                    <a:pt x="1242" y="791"/>
                  </a:lnTo>
                  <a:lnTo>
                    <a:pt x="1242" y="785"/>
                  </a:lnTo>
                  <a:lnTo>
                    <a:pt x="1238" y="783"/>
                  </a:lnTo>
                  <a:lnTo>
                    <a:pt x="1232" y="776"/>
                  </a:lnTo>
                  <a:lnTo>
                    <a:pt x="1232" y="770"/>
                  </a:lnTo>
                  <a:lnTo>
                    <a:pt x="1232" y="758"/>
                  </a:lnTo>
                  <a:lnTo>
                    <a:pt x="1224" y="749"/>
                  </a:lnTo>
                  <a:lnTo>
                    <a:pt x="1236" y="739"/>
                  </a:lnTo>
                  <a:lnTo>
                    <a:pt x="1238" y="737"/>
                  </a:lnTo>
                  <a:lnTo>
                    <a:pt x="1242" y="728"/>
                  </a:lnTo>
                  <a:lnTo>
                    <a:pt x="1244" y="716"/>
                  </a:lnTo>
                  <a:lnTo>
                    <a:pt x="1232" y="714"/>
                  </a:lnTo>
                  <a:lnTo>
                    <a:pt x="1242" y="699"/>
                  </a:lnTo>
                  <a:lnTo>
                    <a:pt x="1238" y="676"/>
                  </a:lnTo>
                  <a:lnTo>
                    <a:pt x="1240" y="672"/>
                  </a:lnTo>
                  <a:lnTo>
                    <a:pt x="1240" y="664"/>
                  </a:lnTo>
                  <a:lnTo>
                    <a:pt x="1244" y="649"/>
                  </a:lnTo>
                  <a:lnTo>
                    <a:pt x="1251" y="641"/>
                  </a:lnTo>
                  <a:lnTo>
                    <a:pt x="1253" y="639"/>
                  </a:lnTo>
                  <a:lnTo>
                    <a:pt x="1253" y="635"/>
                  </a:lnTo>
                  <a:lnTo>
                    <a:pt x="1253" y="624"/>
                  </a:lnTo>
                  <a:lnTo>
                    <a:pt x="1253" y="616"/>
                  </a:lnTo>
                  <a:lnTo>
                    <a:pt x="1259" y="612"/>
                  </a:lnTo>
                  <a:lnTo>
                    <a:pt x="1265" y="614"/>
                  </a:lnTo>
                  <a:lnTo>
                    <a:pt x="1278" y="604"/>
                  </a:lnTo>
                  <a:lnTo>
                    <a:pt x="1282" y="602"/>
                  </a:lnTo>
                  <a:lnTo>
                    <a:pt x="1286" y="591"/>
                  </a:lnTo>
                  <a:lnTo>
                    <a:pt x="1296" y="585"/>
                  </a:lnTo>
                  <a:lnTo>
                    <a:pt x="1301" y="579"/>
                  </a:lnTo>
                  <a:lnTo>
                    <a:pt x="1307" y="568"/>
                  </a:lnTo>
                  <a:lnTo>
                    <a:pt x="1301" y="562"/>
                  </a:lnTo>
                  <a:lnTo>
                    <a:pt x="1307" y="547"/>
                  </a:lnTo>
                  <a:lnTo>
                    <a:pt x="1311" y="545"/>
                  </a:lnTo>
                  <a:lnTo>
                    <a:pt x="1311" y="537"/>
                  </a:lnTo>
                  <a:lnTo>
                    <a:pt x="1319" y="522"/>
                  </a:lnTo>
                  <a:lnTo>
                    <a:pt x="1332" y="512"/>
                  </a:lnTo>
                  <a:lnTo>
                    <a:pt x="1344" y="487"/>
                  </a:lnTo>
                  <a:lnTo>
                    <a:pt x="1344" y="483"/>
                  </a:lnTo>
                  <a:lnTo>
                    <a:pt x="1350" y="481"/>
                  </a:lnTo>
                  <a:lnTo>
                    <a:pt x="1355" y="460"/>
                  </a:lnTo>
                  <a:lnTo>
                    <a:pt x="1355" y="456"/>
                  </a:lnTo>
                  <a:lnTo>
                    <a:pt x="1342" y="454"/>
                  </a:lnTo>
                  <a:lnTo>
                    <a:pt x="1334" y="446"/>
                  </a:lnTo>
                  <a:lnTo>
                    <a:pt x="1346" y="414"/>
                  </a:lnTo>
                  <a:lnTo>
                    <a:pt x="1346" y="406"/>
                  </a:lnTo>
                  <a:lnTo>
                    <a:pt x="1350" y="402"/>
                  </a:lnTo>
                  <a:lnTo>
                    <a:pt x="1350" y="400"/>
                  </a:lnTo>
                  <a:lnTo>
                    <a:pt x="1353" y="391"/>
                  </a:lnTo>
                  <a:lnTo>
                    <a:pt x="1365" y="381"/>
                  </a:lnTo>
                  <a:lnTo>
                    <a:pt x="1367" y="377"/>
                  </a:lnTo>
                  <a:lnTo>
                    <a:pt x="1369" y="375"/>
                  </a:lnTo>
                  <a:lnTo>
                    <a:pt x="1367" y="371"/>
                  </a:lnTo>
                  <a:lnTo>
                    <a:pt x="1373" y="362"/>
                  </a:lnTo>
                  <a:lnTo>
                    <a:pt x="1382" y="341"/>
                  </a:lnTo>
                  <a:lnTo>
                    <a:pt x="1386" y="323"/>
                  </a:lnTo>
                  <a:lnTo>
                    <a:pt x="1384" y="319"/>
                  </a:lnTo>
                  <a:lnTo>
                    <a:pt x="1396" y="294"/>
                  </a:lnTo>
                  <a:lnTo>
                    <a:pt x="1400" y="292"/>
                  </a:lnTo>
                  <a:lnTo>
                    <a:pt x="1402" y="289"/>
                  </a:lnTo>
                  <a:lnTo>
                    <a:pt x="1402" y="287"/>
                  </a:lnTo>
                  <a:lnTo>
                    <a:pt x="1405" y="283"/>
                  </a:lnTo>
                  <a:lnTo>
                    <a:pt x="1405" y="277"/>
                  </a:lnTo>
                  <a:lnTo>
                    <a:pt x="1415" y="265"/>
                  </a:lnTo>
                  <a:lnTo>
                    <a:pt x="1413" y="252"/>
                  </a:lnTo>
                  <a:lnTo>
                    <a:pt x="1415" y="250"/>
                  </a:lnTo>
                  <a:lnTo>
                    <a:pt x="1430" y="246"/>
                  </a:lnTo>
                  <a:lnTo>
                    <a:pt x="1432" y="235"/>
                  </a:lnTo>
                  <a:lnTo>
                    <a:pt x="1430" y="231"/>
                  </a:lnTo>
                  <a:lnTo>
                    <a:pt x="1425" y="221"/>
                  </a:lnTo>
                  <a:lnTo>
                    <a:pt x="1417" y="219"/>
                  </a:lnTo>
                  <a:lnTo>
                    <a:pt x="1415" y="215"/>
                  </a:lnTo>
                  <a:lnTo>
                    <a:pt x="1417" y="204"/>
                  </a:lnTo>
                  <a:lnTo>
                    <a:pt x="1407" y="200"/>
                  </a:lnTo>
                  <a:lnTo>
                    <a:pt x="1405" y="204"/>
                  </a:lnTo>
                  <a:lnTo>
                    <a:pt x="1390" y="213"/>
                  </a:lnTo>
                  <a:lnTo>
                    <a:pt x="1388" y="213"/>
                  </a:lnTo>
                  <a:lnTo>
                    <a:pt x="1386" y="213"/>
                  </a:lnTo>
                  <a:lnTo>
                    <a:pt x="1382" y="213"/>
                  </a:lnTo>
                  <a:lnTo>
                    <a:pt x="1365" y="213"/>
                  </a:lnTo>
                  <a:lnTo>
                    <a:pt x="1357" y="200"/>
                  </a:lnTo>
                  <a:lnTo>
                    <a:pt x="1353" y="200"/>
                  </a:lnTo>
                  <a:lnTo>
                    <a:pt x="1332" y="192"/>
                  </a:lnTo>
                  <a:lnTo>
                    <a:pt x="1338" y="183"/>
                  </a:lnTo>
                  <a:lnTo>
                    <a:pt x="1340" y="179"/>
                  </a:lnTo>
                  <a:lnTo>
                    <a:pt x="1350" y="167"/>
                  </a:lnTo>
                  <a:lnTo>
                    <a:pt x="1355" y="163"/>
                  </a:lnTo>
                  <a:lnTo>
                    <a:pt x="1355" y="158"/>
                  </a:lnTo>
                  <a:lnTo>
                    <a:pt x="1350" y="148"/>
                  </a:lnTo>
                  <a:lnTo>
                    <a:pt x="1342" y="142"/>
                  </a:lnTo>
                  <a:lnTo>
                    <a:pt x="1338" y="140"/>
                  </a:lnTo>
                  <a:lnTo>
                    <a:pt x="1336" y="138"/>
                  </a:lnTo>
                  <a:lnTo>
                    <a:pt x="1338" y="133"/>
                  </a:lnTo>
                  <a:lnTo>
                    <a:pt x="1344" y="129"/>
                  </a:lnTo>
                  <a:lnTo>
                    <a:pt x="1342" y="121"/>
                  </a:lnTo>
                  <a:lnTo>
                    <a:pt x="1344" y="106"/>
                  </a:lnTo>
                  <a:lnTo>
                    <a:pt x="1342" y="104"/>
                  </a:lnTo>
                  <a:lnTo>
                    <a:pt x="1348" y="90"/>
                  </a:lnTo>
                  <a:lnTo>
                    <a:pt x="1353" y="88"/>
                  </a:lnTo>
                  <a:lnTo>
                    <a:pt x="1350" y="88"/>
                  </a:lnTo>
                  <a:lnTo>
                    <a:pt x="1348" y="81"/>
                  </a:lnTo>
                  <a:lnTo>
                    <a:pt x="1346" y="71"/>
                  </a:lnTo>
                  <a:lnTo>
                    <a:pt x="1355" y="48"/>
                  </a:lnTo>
                  <a:lnTo>
                    <a:pt x="1357" y="36"/>
                  </a:lnTo>
                  <a:lnTo>
                    <a:pt x="1353" y="34"/>
                  </a:lnTo>
                  <a:lnTo>
                    <a:pt x="1336" y="29"/>
                  </a:lnTo>
                  <a:lnTo>
                    <a:pt x="1336" y="25"/>
                  </a:lnTo>
                  <a:lnTo>
                    <a:pt x="1334" y="17"/>
                  </a:lnTo>
                  <a:lnTo>
                    <a:pt x="1336" y="9"/>
                  </a:lnTo>
                  <a:lnTo>
                    <a:pt x="1338" y="13"/>
                  </a:lnTo>
                  <a:lnTo>
                    <a:pt x="1361" y="15"/>
                  </a:lnTo>
                  <a:lnTo>
                    <a:pt x="1357" y="0"/>
                  </a:lnTo>
                  <a:close/>
                </a:path>
              </a:pathLst>
            </a:custGeom>
            <a:solidFill>
              <a:srgbClr val="E64162"/>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b="1">
                <a:latin typeface="Century Gothic" panose="020B0502020202020204" pitchFamily="34" charset="0"/>
              </a:endParaRPr>
            </a:p>
          </p:txBody>
        </p:sp>
        <p:sp>
          <p:nvSpPr>
            <p:cNvPr id="19" name="Freeform 13">
              <a:hlinkClick r:id="" action="ppaction://noaction"/>
              <a:extLst>
                <a:ext uri="{FF2B5EF4-FFF2-40B4-BE49-F238E27FC236}">
                  <a16:creationId xmlns:a16="http://schemas.microsoft.com/office/drawing/2014/main" id="{E09027F0-6889-666D-0098-30D65D032B1E}"/>
                </a:ext>
              </a:extLst>
            </p:cNvPr>
            <p:cNvSpPr>
              <a:spLocks/>
            </p:cNvSpPr>
            <p:nvPr/>
          </p:nvSpPr>
          <p:spPr bwMode="auto">
            <a:xfrm>
              <a:off x="1760068" y="3338180"/>
              <a:ext cx="1848326" cy="1532793"/>
            </a:xfrm>
            <a:custGeom>
              <a:avLst/>
              <a:gdLst>
                <a:gd name="T0" fmla="*/ 462 w 1277"/>
                <a:gd name="T1" fmla="*/ 48 h 1059"/>
                <a:gd name="T2" fmla="*/ 385 w 1277"/>
                <a:gd name="T3" fmla="*/ 15 h 1059"/>
                <a:gd name="T4" fmla="*/ 337 w 1277"/>
                <a:gd name="T5" fmla="*/ 52 h 1059"/>
                <a:gd name="T6" fmla="*/ 303 w 1277"/>
                <a:gd name="T7" fmla="*/ 61 h 1059"/>
                <a:gd name="T8" fmla="*/ 256 w 1277"/>
                <a:gd name="T9" fmla="*/ 77 h 1059"/>
                <a:gd name="T10" fmla="*/ 197 w 1277"/>
                <a:gd name="T11" fmla="*/ 106 h 1059"/>
                <a:gd name="T12" fmla="*/ 193 w 1277"/>
                <a:gd name="T13" fmla="*/ 167 h 1059"/>
                <a:gd name="T14" fmla="*/ 191 w 1277"/>
                <a:gd name="T15" fmla="*/ 227 h 1059"/>
                <a:gd name="T16" fmla="*/ 224 w 1277"/>
                <a:gd name="T17" fmla="*/ 260 h 1059"/>
                <a:gd name="T18" fmla="*/ 253 w 1277"/>
                <a:gd name="T19" fmla="*/ 302 h 1059"/>
                <a:gd name="T20" fmla="*/ 168 w 1277"/>
                <a:gd name="T21" fmla="*/ 308 h 1059"/>
                <a:gd name="T22" fmla="*/ 166 w 1277"/>
                <a:gd name="T23" fmla="*/ 360 h 1059"/>
                <a:gd name="T24" fmla="*/ 143 w 1277"/>
                <a:gd name="T25" fmla="*/ 418 h 1059"/>
                <a:gd name="T26" fmla="*/ 201 w 1277"/>
                <a:gd name="T27" fmla="*/ 443 h 1059"/>
                <a:gd name="T28" fmla="*/ 166 w 1277"/>
                <a:gd name="T29" fmla="*/ 529 h 1059"/>
                <a:gd name="T30" fmla="*/ 133 w 1277"/>
                <a:gd name="T31" fmla="*/ 585 h 1059"/>
                <a:gd name="T32" fmla="*/ 62 w 1277"/>
                <a:gd name="T33" fmla="*/ 649 h 1059"/>
                <a:gd name="T34" fmla="*/ 64 w 1277"/>
                <a:gd name="T35" fmla="*/ 710 h 1059"/>
                <a:gd name="T36" fmla="*/ 4 w 1277"/>
                <a:gd name="T37" fmla="*/ 720 h 1059"/>
                <a:gd name="T38" fmla="*/ 8 w 1277"/>
                <a:gd name="T39" fmla="*/ 785 h 1059"/>
                <a:gd name="T40" fmla="*/ 54 w 1277"/>
                <a:gd name="T41" fmla="*/ 818 h 1059"/>
                <a:gd name="T42" fmla="*/ 35 w 1277"/>
                <a:gd name="T43" fmla="*/ 889 h 1059"/>
                <a:gd name="T44" fmla="*/ 97 w 1277"/>
                <a:gd name="T45" fmla="*/ 924 h 1059"/>
                <a:gd name="T46" fmla="*/ 154 w 1277"/>
                <a:gd name="T47" fmla="*/ 978 h 1059"/>
                <a:gd name="T48" fmla="*/ 187 w 1277"/>
                <a:gd name="T49" fmla="*/ 1026 h 1059"/>
                <a:gd name="T50" fmla="*/ 266 w 1277"/>
                <a:gd name="T51" fmla="*/ 1034 h 1059"/>
                <a:gd name="T52" fmla="*/ 343 w 1277"/>
                <a:gd name="T53" fmla="*/ 1057 h 1059"/>
                <a:gd name="T54" fmla="*/ 362 w 1277"/>
                <a:gd name="T55" fmla="*/ 991 h 1059"/>
                <a:gd name="T56" fmla="*/ 434 w 1277"/>
                <a:gd name="T57" fmla="*/ 953 h 1059"/>
                <a:gd name="T58" fmla="*/ 497 w 1277"/>
                <a:gd name="T59" fmla="*/ 886 h 1059"/>
                <a:gd name="T60" fmla="*/ 572 w 1277"/>
                <a:gd name="T61" fmla="*/ 851 h 1059"/>
                <a:gd name="T62" fmla="*/ 678 w 1277"/>
                <a:gd name="T63" fmla="*/ 826 h 1059"/>
                <a:gd name="T64" fmla="*/ 732 w 1277"/>
                <a:gd name="T65" fmla="*/ 884 h 1059"/>
                <a:gd name="T66" fmla="*/ 736 w 1277"/>
                <a:gd name="T67" fmla="*/ 949 h 1059"/>
                <a:gd name="T68" fmla="*/ 863 w 1277"/>
                <a:gd name="T69" fmla="*/ 1018 h 1059"/>
                <a:gd name="T70" fmla="*/ 917 w 1277"/>
                <a:gd name="T71" fmla="*/ 1013 h 1059"/>
                <a:gd name="T72" fmla="*/ 990 w 1277"/>
                <a:gd name="T73" fmla="*/ 1015 h 1059"/>
                <a:gd name="T74" fmla="*/ 1107 w 1277"/>
                <a:gd name="T75" fmla="*/ 1024 h 1059"/>
                <a:gd name="T76" fmla="*/ 1127 w 1277"/>
                <a:gd name="T77" fmla="*/ 924 h 1059"/>
                <a:gd name="T78" fmla="*/ 1113 w 1277"/>
                <a:gd name="T79" fmla="*/ 876 h 1059"/>
                <a:gd name="T80" fmla="*/ 1115 w 1277"/>
                <a:gd name="T81" fmla="*/ 845 h 1059"/>
                <a:gd name="T82" fmla="*/ 1161 w 1277"/>
                <a:gd name="T83" fmla="*/ 853 h 1059"/>
                <a:gd name="T84" fmla="*/ 1250 w 1277"/>
                <a:gd name="T85" fmla="*/ 834 h 1059"/>
                <a:gd name="T86" fmla="*/ 1248 w 1277"/>
                <a:gd name="T87" fmla="*/ 768 h 1059"/>
                <a:gd name="T88" fmla="*/ 1196 w 1277"/>
                <a:gd name="T89" fmla="*/ 710 h 1059"/>
                <a:gd name="T90" fmla="*/ 1175 w 1277"/>
                <a:gd name="T91" fmla="*/ 672 h 1059"/>
                <a:gd name="T92" fmla="*/ 1188 w 1277"/>
                <a:gd name="T93" fmla="*/ 608 h 1059"/>
                <a:gd name="T94" fmla="*/ 1213 w 1277"/>
                <a:gd name="T95" fmla="*/ 545 h 1059"/>
                <a:gd name="T96" fmla="*/ 1277 w 1277"/>
                <a:gd name="T97" fmla="*/ 491 h 1059"/>
                <a:gd name="T98" fmla="*/ 1271 w 1277"/>
                <a:gd name="T99" fmla="*/ 431 h 1059"/>
                <a:gd name="T100" fmla="*/ 1240 w 1277"/>
                <a:gd name="T101" fmla="*/ 335 h 1059"/>
                <a:gd name="T102" fmla="*/ 1204 w 1277"/>
                <a:gd name="T103" fmla="*/ 262 h 1059"/>
                <a:gd name="T104" fmla="*/ 1221 w 1277"/>
                <a:gd name="T105" fmla="*/ 202 h 1059"/>
                <a:gd name="T106" fmla="*/ 1165 w 1277"/>
                <a:gd name="T107" fmla="*/ 152 h 1059"/>
                <a:gd name="T108" fmla="*/ 1104 w 1277"/>
                <a:gd name="T109" fmla="*/ 177 h 1059"/>
                <a:gd name="T110" fmla="*/ 1023 w 1277"/>
                <a:gd name="T111" fmla="*/ 169 h 1059"/>
                <a:gd name="T112" fmla="*/ 940 w 1277"/>
                <a:gd name="T113" fmla="*/ 187 h 1059"/>
                <a:gd name="T114" fmla="*/ 890 w 1277"/>
                <a:gd name="T115" fmla="*/ 123 h 1059"/>
                <a:gd name="T116" fmla="*/ 809 w 1277"/>
                <a:gd name="T117" fmla="*/ 148 h 1059"/>
                <a:gd name="T118" fmla="*/ 749 w 1277"/>
                <a:gd name="T119" fmla="*/ 92 h 1059"/>
                <a:gd name="T120" fmla="*/ 682 w 1277"/>
                <a:gd name="T121" fmla="*/ 67 h 1059"/>
                <a:gd name="T122" fmla="*/ 622 w 1277"/>
                <a:gd name="T123" fmla="*/ 19 h 1059"/>
                <a:gd name="T124" fmla="*/ 561 w 1277"/>
                <a:gd name="T125" fmla="*/ 2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7" h="1059">
                  <a:moveTo>
                    <a:pt x="493" y="0"/>
                  </a:moveTo>
                  <a:lnTo>
                    <a:pt x="487" y="11"/>
                  </a:lnTo>
                  <a:lnTo>
                    <a:pt x="484" y="27"/>
                  </a:lnTo>
                  <a:lnTo>
                    <a:pt x="484" y="31"/>
                  </a:lnTo>
                  <a:lnTo>
                    <a:pt x="484" y="56"/>
                  </a:lnTo>
                  <a:lnTo>
                    <a:pt x="472" y="56"/>
                  </a:lnTo>
                  <a:lnTo>
                    <a:pt x="466" y="58"/>
                  </a:lnTo>
                  <a:lnTo>
                    <a:pt x="466" y="54"/>
                  </a:lnTo>
                  <a:lnTo>
                    <a:pt x="462" y="48"/>
                  </a:lnTo>
                  <a:lnTo>
                    <a:pt x="445" y="33"/>
                  </a:lnTo>
                  <a:lnTo>
                    <a:pt x="441" y="33"/>
                  </a:lnTo>
                  <a:lnTo>
                    <a:pt x="426" y="36"/>
                  </a:lnTo>
                  <a:lnTo>
                    <a:pt x="422" y="33"/>
                  </a:lnTo>
                  <a:lnTo>
                    <a:pt x="403" y="11"/>
                  </a:lnTo>
                  <a:lnTo>
                    <a:pt x="403" y="9"/>
                  </a:lnTo>
                  <a:lnTo>
                    <a:pt x="397" y="0"/>
                  </a:lnTo>
                  <a:lnTo>
                    <a:pt x="393" y="4"/>
                  </a:lnTo>
                  <a:lnTo>
                    <a:pt x="385" y="15"/>
                  </a:lnTo>
                  <a:lnTo>
                    <a:pt x="374" y="19"/>
                  </a:lnTo>
                  <a:lnTo>
                    <a:pt x="370" y="21"/>
                  </a:lnTo>
                  <a:lnTo>
                    <a:pt x="358" y="29"/>
                  </a:lnTo>
                  <a:lnTo>
                    <a:pt x="347" y="33"/>
                  </a:lnTo>
                  <a:lnTo>
                    <a:pt x="345" y="36"/>
                  </a:lnTo>
                  <a:lnTo>
                    <a:pt x="347" y="42"/>
                  </a:lnTo>
                  <a:lnTo>
                    <a:pt x="343" y="48"/>
                  </a:lnTo>
                  <a:lnTo>
                    <a:pt x="343" y="50"/>
                  </a:lnTo>
                  <a:lnTo>
                    <a:pt x="337" y="52"/>
                  </a:lnTo>
                  <a:lnTo>
                    <a:pt x="339" y="56"/>
                  </a:lnTo>
                  <a:lnTo>
                    <a:pt x="345" y="63"/>
                  </a:lnTo>
                  <a:lnTo>
                    <a:pt x="345" y="69"/>
                  </a:lnTo>
                  <a:lnTo>
                    <a:pt x="341" y="75"/>
                  </a:lnTo>
                  <a:lnTo>
                    <a:pt x="326" y="71"/>
                  </a:lnTo>
                  <a:lnTo>
                    <a:pt x="322" y="69"/>
                  </a:lnTo>
                  <a:lnTo>
                    <a:pt x="320" y="63"/>
                  </a:lnTo>
                  <a:lnTo>
                    <a:pt x="316" y="63"/>
                  </a:lnTo>
                  <a:lnTo>
                    <a:pt x="303" y="61"/>
                  </a:lnTo>
                  <a:lnTo>
                    <a:pt x="295" y="63"/>
                  </a:lnTo>
                  <a:lnTo>
                    <a:pt x="293" y="65"/>
                  </a:lnTo>
                  <a:lnTo>
                    <a:pt x="285" y="67"/>
                  </a:lnTo>
                  <a:lnTo>
                    <a:pt x="283" y="65"/>
                  </a:lnTo>
                  <a:lnTo>
                    <a:pt x="281" y="67"/>
                  </a:lnTo>
                  <a:lnTo>
                    <a:pt x="268" y="75"/>
                  </a:lnTo>
                  <a:lnTo>
                    <a:pt x="260" y="73"/>
                  </a:lnTo>
                  <a:lnTo>
                    <a:pt x="256" y="75"/>
                  </a:lnTo>
                  <a:lnTo>
                    <a:pt x="256" y="77"/>
                  </a:lnTo>
                  <a:lnTo>
                    <a:pt x="256" y="86"/>
                  </a:lnTo>
                  <a:lnTo>
                    <a:pt x="251" y="90"/>
                  </a:lnTo>
                  <a:lnTo>
                    <a:pt x="247" y="90"/>
                  </a:lnTo>
                  <a:lnTo>
                    <a:pt x="233" y="92"/>
                  </a:lnTo>
                  <a:lnTo>
                    <a:pt x="229" y="92"/>
                  </a:lnTo>
                  <a:lnTo>
                    <a:pt x="218" y="98"/>
                  </a:lnTo>
                  <a:lnTo>
                    <a:pt x="214" y="100"/>
                  </a:lnTo>
                  <a:lnTo>
                    <a:pt x="199" y="102"/>
                  </a:lnTo>
                  <a:lnTo>
                    <a:pt x="197" y="106"/>
                  </a:lnTo>
                  <a:lnTo>
                    <a:pt x="183" y="113"/>
                  </a:lnTo>
                  <a:lnTo>
                    <a:pt x="181" y="117"/>
                  </a:lnTo>
                  <a:lnTo>
                    <a:pt x="179" y="129"/>
                  </a:lnTo>
                  <a:lnTo>
                    <a:pt x="176" y="131"/>
                  </a:lnTo>
                  <a:lnTo>
                    <a:pt x="179" y="133"/>
                  </a:lnTo>
                  <a:lnTo>
                    <a:pt x="191" y="144"/>
                  </a:lnTo>
                  <a:lnTo>
                    <a:pt x="193" y="148"/>
                  </a:lnTo>
                  <a:lnTo>
                    <a:pt x="187" y="158"/>
                  </a:lnTo>
                  <a:lnTo>
                    <a:pt x="193" y="167"/>
                  </a:lnTo>
                  <a:lnTo>
                    <a:pt x="197" y="169"/>
                  </a:lnTo>
                  <a:lnTo>
                    <a:pt x="193" y="169"/>
                  </a:lnTo>
                  <a:lnTo>
                    <a:pt x="191" y="177"/>
                  </a:lnTo>
                  <a:lnTo>
                    <a:pt x="201" y="202"/>
                  </a:lnTo>
                  <a:lnTo>
                    <a:pt x="206" y="202"/>
                  </a:lnTo>
                  <a:lnTo>
                    <a:pt x="208" y="206"/>
                  </a:lnTo>
                  <a:lnTo>
                    <a:pt x="199" y="223"/>
                  </a:lnTo>
                  <a:lnTo>
                    <a:pt x="189" y="225"/>
                  </a:lnTo>
                  <a:lnTo>
                    <a:pt x="191" y="227"/>
                  </a:lnTo>
                  <a:lnTo>
                    <a:pt x="191" y="235"/>
                  </a:lnTo>
                  <a:lnTo>
                    <a:pt x="197" y="239"/>
                  </a:lnTo>
                  <a:lnTo>
                    <a:pt x="208" y="242"/>
                  </a:lnTo>
                  <a:lnTo>
                    <a:pt x="212" y="252"/>
                  </a:lnTo>
                  <a:lnTo>
                    <a:pt x="224" y="242"/>
                  </a:lnTo>
                  <a:lnTo>
                    <a:pt x="226" y="248"/>
                  </a:lnTo>
                  <a:lnTo>
                    <a:pt x="231" y="250"/>
                  </a:lnTo>
                  <a:lnTo>
                    <a:pt x="229" y="254"/>
                  </a:lnTo>
                  <a:lnTo>
                    <a:pt x="224" y="260"/>
                  </a:lnTo>
                  <a:lnTo>
                    <a:pt x="233" y="273"/>
                  </a:lnTo>
                  <a:lnTo>
                    <a:pt x="247" y="279"/>
                  </a:lnTo>
                  <a:lnTo>
                    <a:pt x="258" y="275"/>
                  </a:lnTo>
                  <a:lnTo>
                    <a:pt x="266" y="277"/>
                  </a:lnTo>
                  <a:lnTo>
                    <a:pt x="266" y="296"/>
                  </a:lnTo>
                  <a:lnTo>
                    <a:pt x="266" y="298"/>
                  </a:lnTo>
                  <a:lnTo>
                    <a:pt x="262" y="300"/>
                  </a:lnTo>
                  <a:lnTo>
                    <a:pt x="258" y="300"/>
                  </a:lnTo>
                  <a:lnTo>
                    <a:pt x="253" y="302"/>
                  </a:lnTo>
                  <a:lnTo>
                    <a:pt x="241" y="312"/>
                  </a:lnTo>
                  <a:lnTo>
                    <a:pt x="237" y="314"/>
                  </a:lnTo>
                  <a:lnTo>
                    <a:pt x="231" y="316"/>
                  </a:lnTo>
                  <a:lnTo>
                    <a:pt x="226" y="310"/>
                  </a:lnTo>
                  <a:lnTo>
                    <a:pt x="224" y="308"/>
                  </a:lnTo>
                  <a:lnTo>
                    <a:pt x="214" y="304"/>
                  </a:lnTo>
                  <a:lnTo>
                    <a:pt x="212" y="306"/>
                  </a:lnTo>
                  <a:lnTo>
                    <a:pt x="191" y="312"/>
                  </a:lnTo>
                  <a:lnTo>
                    <a:pt x="168" y="308"/>
                  </a:lnTo>
                  <a:lnTo>
                    <a:pt x="166" y="310"/>
                  </a:lnTo>
                  <a:lnTo>
                    <a:pt x="164" y="314"/>
                  </a:lnTo>
                  <a:lnTo>
                    <a:pt x="164" y="321"/>
                  </a:lnTo>
                  <a:lnTo>
                    <a:pt x="160" y="327"/>
                  </a:lnTo>
                  <a:lnTo>
                    <a:pt x="158" y="337"/>
                  </a:lnTo>
                  <a:lnTo>
                    <a:pt x="149" y="346"/>
                  </a:lnTo>
                  <a:lnTo>
                    <a:pt x="152" y="350"/>
                  </a:lnTo>
                  <a:lnTo>
                    <a:pt x="160" y="352"/>
                  </a:lnTo>
                  <a:lnTo>
                    <a:pt x="166" y="360"/>
                  </a:lnTo>
                  <a:lnTo>
                    <a:pt x="168" y="364"/>
                  </a:lnTo>
                  <a:lnTo>
                    <a:pt x="176" y="385"/>
                  </a:lnTo>
                  <a:lnTo>
                    <a:pt x="181" y="391"/>
                  </a:lnTo>
                  <a:lnTo>
                    <a:pt x="181" y="395"/>
                  </a:lnTo>
                  <a:lnTo>
                    <a:pt x="176" y="402"/>
                  </a:lnTo>
                  <a:lnTo>
                    <a:pt x="156" y="404"/>
                  </a:lnTo>
                  <a:lnTo>
                    <a:pt x="154" y="406"/>
                  </a:lnTo>
                  <a:lnTo>
                    <a:pt x="152" y="414"/>
                  </a:lnTo>
                  <a:lnTo>
                    <a:pt x="143" y="418"/>
                  </a:lnTo>
                  <a:lnTo>
                    <a:pt x="141" y="418"/>
                  </a:lnTo>
                  <a:lnTo>
                    <a:pt x="141" y="423"/>
                  </a:lnTo>
                  <a:lnTo>
                    <a:pt x="139" y="443"/>
                  </a:lnTo>
                  <a:lnTo>
                    <a:pt x="141" y="445"/>
                  </a:lnTo>
                  <a:lnTo>
                    <a:pt x="164" y="450"/>
                  </a:lnTo>
                  <a:lnTo>
                    <a:pt x="164" y="445"/>
                  </a:lnTo>
                  <a:lnTo>
                    <a:pt x="191" y="439"/>
                  </a:lnTo>
                  <a:lnTo>
                    <a:pt x="197" y="443"/>
                  </a:lnTo>
                  <a:lnTo>
                    <a:pt x="201" y="443"/>
                  </a:lnTo>
                  <a:lnTo>
                    <a:pt x="212" y="468"/>
                  </a:lnTo>
                  <a:lnTo>
                    <a:pt x="206" y="479"/>
                  </a:lnTo>
                  <a:lnTo>
                    <a:pt x="204" y="481"/>
                  </a:lnTo>
                  <a:lnTo>
                    <a:pt x="199" y="483"/>
                  </a:lnTo>
                  <a:lnTo>
                    <a:pt x="183" y="483"/>
                  </a:lnTo>
                  <a:lnTo>
                    <a:pt x="183" y="487"/>
                  </a:lnTo>
                  <a:lnTo>
                    <a:pt x="172" y="510"/>
                  </a:lnTo>
                  <a:lnTo>
                    <a:pt x="170" y="529"/>
                  </a:lnTo>
                  <a:lnTo>
                    <a:pt x="166" y="529"/>
                  </a:lnTo>
                  <a:lnTo>
                    <a:pt x="156" y="529"/>
                  </a:lnTo>
                  <a:lnTo>
                    <a:pt x="145" y="535"/>
                  </a:lnTo>
                  <a:lnTo>
                    <a:pt x="149" y="539"/>
                  </a:lnTo>
                  <a:lnTo>
                    <a:pt x="154" y="552"/>
                  </a:lnTo>
                  <a:lnTo>
                    <a:pt x="147" y="554"/>
                  </a:lnTo>
                  <a:lnTo>
                    <a:pt x="143" y="556"/>
                  </a:lnTo>
                  <a:lnTo>
                    <a:pt x="133" y="562"/>
                  </a:lnTo>
                  <a:lnTo>
                    <a:pt x="133" y="566"/>
                  </a:lnTo>
                  <a:lnTo>
                    <a:pt x="133" y="585"/>
                  </a:lnTo>
                  <a:lnTo>
                    <a:pt x="129" y="591"/>
                  </a:lnTo>
                  <a:lnTo>
                    <a:pt x="112" y="589"/>
                  </a:lnTo>
                  <a:lnTo>
                    <a:pt x="97" y="593"/>
                  </a:lnTo>
                  <a:lnTo>
                    <a:pt x="91" y="601"/>
                  </a:lnTo>
                  <a:lnTo>
                    <a:pt x="83" y="618"/>
                  </a:lnTo>
                  <a:lnTo>
                    <a:pt x="79" y="643"/>
                  </a:lnTo>
                  <a:lnTo>
                    <a:pt x="72" y="645"/>
                  </a:lnTo>
                  <a:lnTo>
                    <a:pt x="68" y="647"/>
                  </a:lnTo>
                  <a:lnTo>
                    <a:pt x="62" y="649"/>
                  </a:lnTo>
                  <a:lnTo>
                    <a:pt x="64" y="656"/>
                  </a:lnTo>
                  <a:lnTo>
                    <a:pt x="66" y="660"/>
                  </a:lnTo>
                  <a:lnTo>
                    <a:pt x="66" y="662"/>
                  </a:lnTo>
                  <a:lnTo>
                    <a:pt x="64" y="666"/>
                  </a:lnTo>
                  <a:lnTo>
                    <a:pt x="66" y="670"/>
                  </a:lnTo>
                  <a:lnTo>
                    <a:pt x="70" y="685"/>
                  </a:lnTo>
                  <a:lnTo>
                    <a:pt x="66" y="697"/>
                  </a:lnTo>
                  <a:lnTo>
                    <a:pt x="66" y="710"/>
                  </a:lnTo>
                  <a:lnTo>
                    <a:pt x="64" y="710"/>
                  </a:lnTo>
                  <a:lnTo>
                    <a:pt x="62" y="712"/>
                  </a:lnTo>
                  <a:lnTo>
                    <a:pt x="60" y="710"/>
                  </a:lnTo>
                  <a:lnTo>
                    <a:pt x="58" y="703"/>
                  </a:lnTo>
                  <a:lnTo>
                    <a:pt x="54" y="703"/>
                  </a:lnTo>
                  <a:lnTo>
                    <a:pt x="37" y="714"/>
                  </a:lnTo>
                  <a:lnTo>
                    <a:pt x="27" y="714"/>
                  </a:lnTo>
                  <a:lnTo>
                    <a:pt x="14" y="710"/>
                  </a:lnTo>
                  <a:lnTo>
                    <a:pt x="12" y="708"/>
                  </a:lnTo>
                  <a:lnTo>
                    <a:pt x="4" y="720"/>
                  </a:lnTo>
                  <a:lnTo>
                    <a:pt x="16" y="724"/>
                  </a:lnTo>
                  <a:lnTo>
                    <a:pt x="31" y="726"/>
                  </a:lnTo>
                  <a:lnTo>
                    <a:pt x="33" y="741"/>
                  </a:lnTo>
                  <a:lnTo>
                    <a:pt x="33" y="745"/>
                  </a:lnTo>
                  <a:lnTo>
                    <a:pt x="23" y="751"/>
                  </a:lnTo>
                  <a:lnTo>
                    <a:pt x="10" y="747"/>
                  </a:lnTo>
                  <a:lnTo>
                    <a:pt x="8" y="747"/>
                  </a:lnTo>
                  <a:lnTo>
                    <a:pt x="0" y="780"/>
                  </a:lnTo>
                  <a:lnTo>
                    <a:pt x="8" y="785"/>
                  </a:lnTo>
                  <a:lnTo>
                    <a:pt x="25" y="780"/>
                  </a:lnTo>
                  <a:lnTo>
                    <a:pt x="29" y="782"/>
                  </a:lnTo>
                  <a:lnTo>
                    <a:pt x="29" y="787"/>
                  </a:lnTo>
                  <a:lnTo>
                    <a:pt x="29" y="795"/>
                  </a:lnTo>
                  <a:lnTo>
                    <a:pt x="33" y="801"/>
                  </a:lnTo>
                  <a:lnTo>
                    <a:pt x="54" y="799"/>
                  </a:lnTo>
                  <a:lnTo>
                    <a:pt x="54" y="807"/>
                  </a:lnTo>
                  <a:lnTo>
                    <a:pt x="52" y="812"/>
                  </a:lnTo>
                  <a:lnTo>
                    <a:pt x="54" y="818"/>
                  </a:lnTo>
                  <a:lnTo>
                    <a:pt x="54" y="822"/>
                  </a:lnTo>
                  <a:lnTo>
                    <a:pt x="52" y="837"/>
                  </a:lnTo>
                  <a:lnTo>
                    <a:pt x="62" y="847"/>
                  </a:lnTo>
                  <a:lnTo>
                    <a:pt x="58" y="849"/>
                  </a:lnTo>
                  <a:lnTo>
                    <a:pt x="56" y="862"/>
                  </a:lnTo>
                  <a:lnTo>
                    <a:pt x="45" y="866"/>
                  </a:lnTo>
                  <a:lnTo>
                    <a:pt x="35" y="878"/>
                  </a:lnTo>
                  <a:lnTo>
                    <a:pt x="37" y="884"/>
                  </a:lnTo>
                  <a:lnTo>
                    <a:pt x="35" y="889"/>
                  </a:lnTo>
                  <a:lnTo>
                    <a:pt x="47" y="903"/>
                  </a:lnTo>
                  <a:lnTo>
                    <a:pt x="41" y="924"/>
                  </a:lnTo>
                  <a:lnTo>
                    <a:pt x="62" y="920"/>
                  </a:lnTo>
                  <a:lnTo>
                    <a:pt x="75" y="907"/>
                  </a:lnTo>
                  <a:lnTo>
                    <a:pt x="91" y="911"/>
                  </a:lnTo>
                  <a:lnTo>
                    <a:pt x="102" y="909"/>
                  </a:lnTo>
                  <a:lnTo>
                    <a:pt x="106" y="909"/>
                  </a:lnTo>
                  <a:lnTo>
                    <a:pt x="97" y="918"/>
                  </a:lnTo>
                  <a:lnTo>
                    <a:pt x="97" y="924"/>
                  </a:lnTo>
                  <a:lnTo>
                    <a:pt x="112" y="928"/>
                  </a:lnTo>
                  <a:lnTo>
                    <a:pt x="124" y="938"/>
                  </a:lnTo>
                  <a:lnTo>
                    <a:pt x="131" y="949"/>
                  </a:lnTo>
                  <a:lnTo>
                    <a:pt x="133" y="959"/>
                  </a:lnTo>
                  <a:lnTo>
                    <a:pt x="141" y="957"/>
                  </a:lnTo>
                  <a:lnTo>
                    <a:pt x="143" y="957"/>
                  </a:lnTo>
                  <a:lnTo>
                    <a:pt x="145" y="976"/>
                  </a:lnTo>
                  <a:lnTo>
                    <a:pt x="147" y="980"/>
                  </a:lnTo>
                  <a:lnTo>
                    <a:pt x="154" y="978"/>
                  </a:lnTo>
                  <a:lnTo>
                    <a:pt x="162" y="991"/>
                  </a:lnTo>
                  <a:lnTo>
                    <a:pt x="164" y="995"/>
                  </a:lnTo>
                  <a:lnTo>
                    <a:pt x="166" y="993"/>
                  </a:lnTo>
                  <a:lnTo>
                    <a:pt x="170" y="991"/>
                  </a:lnTo>
                  <a:lnTo>
                    <a:pt x="172" y="988"/>
                  </a:lnTo>
                  <a:lnTo>
                    <a:pt x="179" y="986"/>
                  </a:lnTo>
                  <a:lnTo>
                    <a:pt x="183" y="993"/>
                  </a:lnTo>
                  <a:lnTo>
                    <a:pt x="185" y="997"/>
                  </a:lnTo>
                  <a:lnTo>
                    <a:pt x="187" y="1026"/>
                  </a:lnTo>
                  <a:lnTo>
                    <a:pt x="195" y="1038"/>
                  </a:lnTo>
                  <a:lnTo>
                    <a:pt x="208" y="1038"/>
                  </a:lnTo>
                  <a:lnTo>
                    <a:pt x="210" y="1038"/>
                  </a:lnTo>
                  <a:lnTo>
                    <a:pt x="212" y="1038"/>
                  </a:lnTo>
                  <a:lnTo>
                    <a:pt x="231" y="1034"/>
                  </a:lnTo>
                  <a:lnTo>
                    <a:pt x="241" y="1038"/>
                  </a:lnTo>
                  <a:lnTo>
                    <a:pt x="245" y="1038"/>
                  </a:lnTo>
                  <a:lnTo>
                    <a:pt x="262" y="1036"/>
                  </a:lnTo>
                  <a:lnTo>
                    <a:pt x="266" y="1034"/>
                  </a:lnTo>
                  <a:lnTo>
                    <a:pt x="287" y="1040"/>
                  </a:lnTo>
                  <a:lnTo>
                    <a:pt x="293" y="1047"/>
                  </a:lnTo>
                  <a:lnTo>
                    <a:pt x="299" y="1043"/>
                  </a:lnTo>
                  <a:lnTo>
                    <a:pt x="305" y="1047"/>
                  </a:lnTo>
                  <a:lnTo>
                    <a:pt x="308" y="1045"/>
                  </a:lnTo>
                  <a:lnTo>
                    <a:pt x="316" y="1045"/>
                  </a:lnTo>
                  <a:lnTo>
                    <a:pt x="337" y="1057"/>
                  </a:lnTo>
                  <a:lnTo>
                    <a:pt x="339" y="1059"/>
                  </a:lnTo>
                  <a:lnTo>
                    <a:pt x="343" y="1057"/>
                  </a:lnTo>
                  <a:lnTo>
                    <a:pt x="347" y="1057"/>
                  </a:lnTo>
                  <a:lnTo>
                    <a:pt x="360" y="1049"/>
                  </a:lnTo>
                  <a:lnTo>
                    <a:pt x="370" y="1034"/>
                  </a:lnTo>
                  <a:lnTo>
                    <a:pt x="370" y="1026"/>
                  </a:lnTo>
                  <a:lnTo>
                    <a:pt x="368" y="1026"/>
                  </a:lnTo>
                  <a:lnTo>
                    <a:pt x="366" y="1026"/>
                  </a:lnTo>
                  <a:lnTo>
                    <a:pt x="366" y="1009"/>
                  </a:lnTo>
                  <a:lnTo>
                    <a:pt x="368" y="995"/>
                  </a:lnTo>
                  <a:lnTo>
                    <a:pt x="362" y="991"/>
                  </a:lnTo>
                  <a:lnTo>
                    <a:pt x="362" y="984"/>
                  </a:lnTo>
                  <a:lnTo>
                    <a:pt x="380" y="984"/>
                  </a:lnTo>
                  <a:lnTo>
                    <a:pt x="385" y="986"/>
                  </a:lnTo>
                  <a:lnTo>
                    <a:pt x="385" y="984"/>
                  </a:lnTo>
                  <a:lnTo>
                    <a:pt x="395" y="986"/>
                  </a:lnTo>
                  <a:lnTo>
                    <a:pt x="403" y="957"/>
                  </a:lnTo>
                  <a:lnTo>
                    <a:pt x="405" y="955"/>
                  </a:lnTo>
                  <a:lnTo>
                    <a:pt x="412" y="951"/>
                  </a:lnTo>
                  <a:lnTo>
                    <a:pt x="434" y="953"/>
                  </a:lnTo>
                  <a:lnTo>
                    <a:pt x="447" y="926"/>
                  </a:lnTo>
                  <a:lnTo>
                    <a:pt x="447" y="922"/>
                  </a:lnTo>
                  <a:lnTo>
                    <a:pt x="457" y="926"/>
                  </a:lnTo>
                  <a:lnTo>
                    <a:pt x="459" y="922"/>
                  </a:lnTo>
                  <a:lnTo>
                    <a:pt x="455" y="920"/>
                  </a:lnTo>
                  <a:lnTo>
                    <a:pt x="462" y="895"/>
                  </a:lnTo>
                  <a:lnTo>
                    <a:pt x="472" y="884"/>
                  </a:lnTo>
                  <a:lnTo>
                    <a:pt x="474" y="880"/>
                  </a:lnTo>
                  <a:lnTo>
                    <a:pt x="497" y="886"/>
                  </a:lnTo>
                  <a:lnTo>
                    <a:pt x="505" y="882"/>
                  </a:lnTo>
                  <a:lnTo>
                    <a:pt x="509" y="884"/>
                  </a:lnTo>
                  <a:lnTo>
                    <a:pt x="522" y="870"/>
                  </a:lnTo>
                  <a:lnTo>
                    <a:pt x="526" y="864"/>
                  </a:lnTo>
                  <a:lnTo>
                    <a:pt x="524" y="853"/>
                  </a:lnTo>
                  <a:lnTo>
                    <a:pt x="534" y="837"/>
                  </a:lnTo>
                  <a:lnTo>
                    <a:pt x="539" y="837"/>
                  </a:lnTo>
                  <a:lnTo>
                    <a:pt x="543" y="839"/>
                  </a:lnTo>
                  <a:lnTo>
                    <a:pt x="572" y="851"/>
                  </a:lnTo>
                  <a:lnTo>
                    <a:pt x="576" y="853"/>
                  </a:lnTo>
                  <a:lnTo>
                    <a:pt x="593" y="832"/>
                  </a:lnTo>
                  <a:lnTo>
                    <a:pt x="597" y="830"/>
                  </a:lnTo>
                  <a:lnTo>
                    <a:pt x="599" y="828"/>
                  </a:lnTo>
                  <a:lnTo>
                    <a:pt x="611" y="826"/>
                  </a:lnTo>
                  <a:lnTo>
                    <a:pt x="655" y="832"/>
                  </a:lnTo>
                  <a:lnTo>
                    <a:pt x="663" y="814"/>
                  </a:lnTo>
                  <a:lnTo>
                    <a:pt x="668" y="820"/>
                  </a:lnTo>
                  <a:lnTo>
                    <a:pt x="678" y="826"/>
                  </a:lnTo>
                  <a:lnTo>
                    <a:pt x="707" y="818"/>
                  </a:lnTo>
                  <a:lnTo>
                    <a:pt x="717" y="820"/>
                  </a:lnTo>
                  <a:lnTo>
                    <a:pt x="728" y="832"/>
                  </a:lnTo>
                  <a:lnTo>
                    <a:pt x="730" y="837"/>
                  </a:lnTo>
                  <a:lnTo>
                    <a:pt x="728" y="851"/>
                  </a:lnTo>
                  <a:lnTo>
                    <a:pt x="736" y="864"/>
                  </a:lnTo>
                  <a:lnTo>
                    <a:pt x="728" y="878"/>
                  </a:lnTo>
                  <a:lnTo>
                    <a:pt x="730" y="880"/>
                  </a:lnTo>
                  <a:lnTo>
                    <a:pt x="732" y="884"/>
                  </a:lnTo>
                  <a:lnTo>
                    <a:pt x="726" y="889"/>
                  </a:lnTo>
                  <a:lnTo>
                    <a:pt x="728" y="899"/>
                  </a:lnTo>
                  <a:lnTo>
                    <a:pt x="730" y="901"/>
                  </a:lnTo>
                  <a:lnTo>
                    <a:pt x="732" y="905"/>
                  </a:lnTo>
                  <a:lnTo>
                    <a:pt x="734" y="907"/>
                  </a:lnTo>
                  <a:lnTo>
                    <a:pt x="734" y="916"/>
                  </a:lnTo>
                  <a:lnTo>
                    <a:pt x="722" y="932"/>
                  </a:lnTo>
                  <a:lnTo>
                    <a:pt x="726" y="934"/>
                  </a:lnTo>
                  <a:lnTo>
                    <a:pt x="736" y="949"/>
                  </a:lnTo>
                  <a:lnTo>
                    <a:pt x="747" y="953"/>
                  </a:lnTo>
                  <a:lnTo>
                    <a:pt x="751" y="953"/>
                  </a:lnTo>
                  <a:lnTo>
                    <a:pt x="786" y="988"/>
                  </a:lnTo>
                  <a:lnTo>
                    <a:pt x="807" y="1001"/>
                  </a:lnTo>
                  <a:lnTo>
                    <a:pt x="809" y="1003"/>
                  </a:lnTo>
                  <a:lnTo>
                    <a:pt x="813" y="1005"/>
                  </a:lnTo>
                  <a:lnTo>
                    <a:pt x="838" y="1009"/>
                  </a:lnTo>
                  <a:lnTo>
                    <a:pt x="842" y="1009"/>
                  </a:lnTo>
                  <a:lnTo>
                    <a:pt x="863" y="1018"/>
                  </a:lnTo>
                  <a:lnTo>
                    <a:pt x="867" y="1020"/>
                  </a:lnTo>
                  <a:lnTo>
                    <a:pt x="878" y="1011"/>
                  </a:lnTo>
                  <a:lnTo>
                    <a:pt x="880" y="1009"/>
                  </a:lnTo>
                  <a:lnTo>
                    <a:pt x="884" y="1013"/>
                  </a:lnTo>
                  <a:lnTo>
                    <a:pt x="888" y="1011"/>
                  </a:lnTo>
                  <a:lnTo>
                    <a:pt x="894" y="1030"/>
                  </a:lnTo>
                  <a:lnTo>
                    <a:pt x="903" y="1032"/>
                  </a:lnTo>
                  <a:lnTo>
                    <a:pt x="907" y="1032"/>
                  </a:lnTo>
                  <a:lnTo>
                    <a:pt x="917" y="1013"/>
                  </a:lnTo>
                  <a:lnTo>
                    <a:pt x="930" y="1005"/>
                  </a:lnTo>
                  <a:lnTo>
                    <a:pt x="934" y="1007"/>
                  </a:lnTo>
                  <a:lnTo>
                    <a:pt x="938" y="1007"/>
                  </a:lnTo>
                  <a:lnTo>
                    <a:pt x="944" y="1001"/>
                  </a:lnTo>
                  <a:lnTo>
                    <a:pt x="978" y="999"/>
                  </a:lnTo>
                  <a:lnTo>
                    <a:pt x="982" y="999"/>
                  </a:lnTo>
                  <a:lnTo>
                    <a:pt x="978" y="1003"/>
                  </a:lnTo>
                  <a:lnTo>
                    <a:pt x="978" y="1009"/>
                  </a:lnTo>
                  <a:lnTo>
                    <a:pt x="990" y="1015"/>
                  </a:lnTo>
                  <a:lnTo>
                    <a:pt x="990" y="1018"/>
                  </a:lnTo>
                  <a:lnTo>
                    <a:pt x="1005" y="1024"/>
                  </a:lnTo>
                  <a:lnTo>
                    <a:pt x="1009" y="1018"/>
                  </a:lnTo>
                  <a:lnTo>
                    <a:pt x="1017" y="1020"/>
                  </a:lnTo>
                  <a:lnTo>
                    <a:pt x="1044" y="1011"/>
                  </a:lnTo>
                  <a:lnTo>
                    <a:pt x="1048" y="1011"/>
                  </a:lnTo>
                  <a:lnTo>
                    <a:pt x="1096" y="1022"/>
                  </a:lnTo>
                  <a:lnTo>
                    <a:pt x="1102" y="1024"/>
                  </a:lnTo>
                  <a:lnTo>
                    <a:pt x="1107" y="1024"/>
                  </a:lnTo>
                  <a:lnTo>
                    <a:pt x="1104" y="1020"/>
                  </a:lnTo>
                  <a:lnTo>
                    <a:pt x="1094" y="995"/>
                  </a:lnTo>
                  <a:lnTo>
                    <a:pt x="1102" y="980"/>
                  </a:lnTo>
                  <a:lnTo>
                    <a:pt x="1088" y="980"/>
                  </a:lnTo>
                  <a:lnTo>
                    <a:pt x="1084" y="970"/>
                  </a:lnTo>
                  <a:lnTo>
                    <a:pt x="1080" y="949"/>
                  </a:lnTo>
                  <a:lnTo>
                    <a:pt x="1107" y="943"/>
                  </a:lnTo>
                  <a:lnTo>
                    <a:pt x="1111" y="941"/>
                  </a:lnTo>
                  <a:lnTo>
                    <a:pt x="1127" y="924"/>
                  </a:lnTo>
                  <a:lnTo>
                    <a:pt x="1148" y="924"/>
                  </a:lnTo>
                  <a:lnTo>
                    <a:pt x="1150" y="922"/>
                  </a:lnTo>
                  <a:lnTo>
                    <a:pt x="1146" y="920"/>
                  </a:lnTo>
                  <a:lnTo>
                    <a:pt x="1144" y="914"/>
                  </a:lnTo>
                  <a:lnTo>
                    <a:pt x="1144" y="895"/>
                  </a:lnTo>
                  <a:lnTo>
                    <a:pt x="1142" y="891"/>
                  </a:lnTo>
                  <a:lnTo>
                    <a:pt x="1134" y="884"/>
                  </a:lnTo>
                  <a:lnTo>
                    <a:pt x="1136" y="880"/>
                  </a:lnTo>
                  <a:lnTo>
                    <a:pt x="1113" y="876"/>
                  </a:lnTo>
                  <a:lnTo>
                    <a:pt x="1086" y="878"/>
                  </a:lnTo>
                  <a:lnTo>
                    <a:pt x="1082" y="880"/>
                  </a:lnTo>
                  <a:lnTo>
                    <a:pt x="1082" y="876"/>
                  </a:lnTo>
                  <a:lnTo>
                    <a:pt x="1082" y="874"/>
                  </a:lnTo>
                  <a:lnTo>
                    <a:pt x="1088" y="857"/>
                  </a:lnTo>
                  <a:lnTo>
                    <a:pt x="1096" y="857"/>
                  </a:lnTo>
                  <a:lnTo>
                    <a:pt x="1100" y="853"/>
                  </a:lnTo>
                  <a:lnTo>
                    <a:pt x="1100" y="849"/>
                  </a:lnTo>
                  <a:lnTo>
                    <a:pt x="1115" y="845"/>
                  </a:lnTo>
                  <a:lnTo>
                    <a:pt x="1119" y="845"/>
                  </a:lnTo>
                  <a:lnTo>
                    <a:pt x="1121" y="851"/>
                  </a:lnTo>
                  <a:lnTo>
                    <a:pt x="1136" y="853"/>
                  </a:lnTo>
                  <a:lnTo>
                    <a:pt x="1140" y="853"/>
                  </a:lnTo>
                  <a:lnTo>
                    <a:pt x="1142" y="859"/>
                  </a:lnTo>
                  <a:lnTo>
                    <a:pt x="1146" y="859"/>
                  </a:lnTo>
                  <a:lnTo>
                    <a:pt x="1152" y="857"/>
                  </a:lnTo>
                  <a:lnTo>
                    <a:pt x="1157" y="859"/>
                  </a:lnTo>
                  <a:lnTo>
                    <a:pt x="1161" y="853"/>
                  </a:lnTo>
                  <a:lnTo>
                    <a:pt x="1179" y="845"/>
                  </a:lnTo>
                  <a:lnTo>
                    <a:pt x="1188" y="834"/>
                  </a:lnTo>
                  <a:lnTo>
                    <a:pt x="1190" y="832"/>
                  </a:lnTo>
                  <a:lnTo>
                    <a:pt x="1209" y="845"/>
                  </a:lnTo>
                  <a:lnTo>
                    <a:pt x="1211" y="849"/>
                  </a:lnTo>
                  <a:lnTo>
                    <a:pt x="1215" y="841"/>
                  </a:lnTo>
                  <a:lnTo>
                    <a:pt x="1223" y="832"/>
                  </a:lnTo>
                  <a:lnTo>
                    <a:pt x="1246" y="834"/>
                  </a:lnTo>
                  <a:lnTo>
                    <a:pt x="1250" y="834"/>
                  </a:lnTo>
                  <a:lnTo>
                    <a:pt x="1252" y="828"/>
                  </a:lnTo>
                  <a:lnTo>
                    <a:pt x="1261" y="822"/>
                  </a:lnTo>
                  <a:lnTo>
                    <a:pt x="1265" y="818"/>
                  </a:lnTo>
                  <a:lnTo>
                    <a:pt x="1258" y="805"/>
                  </a:lnTo>
                  <a:lnTo>
                    <a:pt x="1269" y="807"/>
                  </a:lnTo>
                  <a:lnTo>
                    <a:pt x="1271" y="805"/>
                  </a:lnTo>
                  <a:lnTo>
                    <a:pt x="1263" y="791"/>
                  </a:lnTo>
                  <a:lnTo>
                    <a:pt x="1265" y="768"/>
                  </a:lnTo>
                  <a:lnTo>
                    <a:pt x="1248" y="768"/>
                  </a:lnTo>
                  <a:lnTo>
                    <a:pt x="1242" y="764"/>
                  </a:lnTo>
                  <a:lnTo>
                    <a:pt x="1242" y="760"/>
                  </a:lnTo>
                  <a:lnTo>
                    <a:pt x="1240" y="755"/>
                  </a:lnTo>
                  <a:lnTo>
                    <a:pt x="1219" y="737"/>
                  </a:lnTo>
                  <a:lnTo>
                    <a:pt x="1217" y="735"/>
                  </a:lnTo>
                  <a:lnTo>
                    <a:pt x="1206" y="714"/>
                  </a:lnTo>
                  <a:lnTo>
                    <a:pt x="1204" y="712"/>
                  </a:lnTo>
                  <a:lnTo>
                    <a:pt x="1200" y="712"/>
                  </a:lnTo>
                  <a:lnTo>
                    <a:pt x="1196" y="710"/>
                  </a:lnTo>
                  <a:lnTo>
                    <a:pt x="1192" y="712"/>
                  </a:lnTo>
                  <a:lnTo>
                    <a:pt x="1175" y="705"/>
                  </a:lnTo>
                  <a:lnTo>
                    <a:pt x="1171" y="705"/>
                  </a:lnTo>
                  <a:lnTo>
                    <a:pt x="1171" y="703"/>
                  </a:lnTo>
                  <a:lnTo>
                    <a:pt x="1169" y="701"/>
                  </a:lnTo>
                  <a:lnTo>
                    <a:pt x="1173" y="691"/>
                  </a:lnTo>
                  <a:lnTo>
                    <a:pt x="1169" y="685"/>
                  </a:lnTo>
                  <a:lnTo>
                    <a:pt x="1167" y="681"/>
                  </a:lnTo>
                  <a:lnTo>
                    <a:pt x="1175" y="672"/>
                  </a:lnTo>
                  <a:lnTo>
                    <a:pt x="1177" y="668"/>
                  </a:lnTo>
                  <a:lnTo>
                    <a:pt x="1198" y="653"/>
                  </a:lnTo>
                  <a:lnTo>
                    <a:pt x="1202" y="651"/>
                  </a:lnTo>
                  <a:lnTo>
                    <a:pt x="1204" y="643"/>
                  </a:lnTo>
                  <a:lnTo>
                    <a:pt x="1196" y="639"/>
                  </a:lnTo>
                  <a:lnTo>
                    <a:pt x="1192" y="626"/>
                  </a:lnTo>
                  <a:lnTo>
                    <a:pt x="1184" y="618"/>
                  </a:lnTo>
                  <a:lnTo>
                    <a:pt x="1184" y="614"/>
                  </a:lnTo>
                  <a:lnTo>
                    <a:pt x="1188" y="608"/>
                  </a:lnTo>
                  <a:lnTo>
                    <a:pt x="1192" y="591"/>
                  </a:lnTo>
                  <a:lnTo>
                    <a:pt x="1188" y="589"/>
                  </a:lnTo>
                  <a:lnTo>
                    <a:pt x="1184" y="585"/>
                  </a:lnTo>
                  <a:lnTo>
                    <a:pt x="1186" y="583"/>
                  </a:lnTo>
                  <a:lnTo>
                    <a:pt x="1186" y="579"/>
                  </a:lnTo>
                  <a:lnTo>
                    <a:pt x="1198" y="566"/>
                  </a:lnTo>
                  <a:lnTo>
                    <a:pt x="1200" y="556"/>
                  </a:lnTo>
                  <a:lnTo>
                    <a:pt x="1211" y="545"/>
                  </a:lnTo>
                  <a:lnTo>
                    <a:pt x="1213" y="545"/>
                  </a:lnTo>
                  <a:lnTo>
                    <a:pt x="1217" y="547"/>
                  </a:lnTo>
                  <a:lnTo>
                    <a:pt x="1229" y="545"/>
                  </a:lnTo>
                  <a:lnTo>
                    <a:pt x="1246" y="537"/>
                  </a:lnTo>
                  <a:lnTo>
                    <a:pt x="1258" y="535"/>
                  </a:lnTo>
                  <a:lnTo>
                    <a:pt x="1261" y="529"/>
                  </a:lnTo>
                  <a:lnTo>
                    <a:pt x="1261" y="524"/>
                  </a:lnTo>
                  <a:lnTo>
                    <a:pt x="1271" y="518"/>
                  </a:lnTo>
                  <a:lnTo>
                    <a:pt x="1273" y="514"/>
                  </a:lnTo>
                  <a:lnTo>
                    <a:pt x="1277" y="491"/>
                  </a:lnTo>
                  <a:lnTo>
                    <a:pt x="1271" y="485"/>
                  </a:lnTo>
                  <a:lnTo>
                    <a:pt x="1248" y="481"/>
                  </a:lnTo>
                  <a:lnTo>
                    <a:pt x="1244" y="483"/>
                  </a:lnTo>
                  <a:lnTo>
                    <a:pt x="1254" y="468"/>
                  </a:lnTo>
                  <a:lnTo>
                    <a:pt x="1271" y="466"/>
                  </a:lnTo>
                  <a:lnTo>
                    <a:pt x="1271" y="458"/>
                  </a:lnTo>
                  <a:lnTo>
                    <a:pt x="1273" y="435"/>
                  </a:lnTo>
                  <a:lnTo>
                    <a:pt x="1273" y="433"/>
                  </a:lnTo>
                  <a:lnTo>
                    <a:pt x="1271" y="431"/>
                  </a:lnTo>
                  <a:lnTo>
                    <a:pt x="1252" y="420"/>
                  </a:lnTo>
                  <a:lnTo>
                    <a:pt x="1219" y="437"/>
                  </a:lnTo>
                  <a:lnTo>
                    <a:pt x="1221" y="433"/>
                  </a:lnTo>
                  <a:lnTo>
                    <a:pt x="1246" y="402"/>
                  </a:lnTo>
                  <a:lnTo>
                    <a:pt x="1248" y="389"/>
                  </a:lnTo>
                  <a:lnTo>
                    <a:pt x="1248" y="383"/>
                  </a:lnTo>
                  <a:lnTo>
                    <a:pt x="1240" y="356"/>
                  </a:lnTo>
                  <a:lnTo>
                    <a:pt x="1242" y="352"/>
                  </a:lnTo>
                  <a:lnTo>
                    <a:pt x="1240" y="335"/>
                  </a:lnTo>
                  <a:lnTo>
                    <a:pt x="1233" y="321"/>
                  </a:lnTo>
                  <a:lnTo>
                    <a:pt x="1229" y="316"/>
                  </a:lnTo>
                  <a:lnTo>
                    <a:pt x="1227" y="312"/>
                  </a:lnTo>
                  <a:lnTo>
                    <a:pt x="1225" y="310"/>
                  </a:lnTo>
                  <a:lnTo>
                    <a:pt x="1223" y="308"/>
                  </a:lnTo>
                  <a:lnTo>
                    <a:pt x="1221" y="304"/>
                  </a:lnTo>
                  <a:lnTo>
                    <a:pt x="1213" y="283"/>
                  </a:lnTo>
                  <a:lnTo>
                    <a:pt x="1213" y="279"/>
                  </a:lnTo>
                  <a:lnTo>
                    <a:pt x="1204" y="262"/>
                  </a:lnTo>
                  <a:lnTo>
                    <a:pt x="1202" y="260"/>
                  </a:lnTo>
                  <a:lnTo>
                    <a:pt x="1194" y="246"/>
                  </a:lnTo>
                  <a:lnTo>
                    <a:pt x="1194" y="242"/>
                  </a:lnTo>
                  <a:lnTo>
                    <a:pt x="1202" y="233"/>
                  </a:lnTo>
                  <a:lnTo>
                    <a:pt x="1221" y="225"/>
                  </a:lnTo>
                  <a:lnTo>
                    <a:pt x="1231" y="217"/>
                  </a:lnTo>
                  <a:lnTo>
                    <a:pt x="1231" y="212"/>
                  </a:lnTo>
                  <a:lnTo>
                    <a:pt x="1229" y="208"/>
                  </a:lnTo>
                  <a:lnTo>
                    <a:pt x="1221" y="202"/>
                  </a:lnTo>
                  <a:lnTo>
                    <a:pt x="1219" y="198"/>
                  </a:lnTo>
                  <a:lnTo>
                    <a:pt x="1215" y="183"/>
                  </a:lnTo>
                  <a:lnTo>
                    <a:pt x="1198" y="181"/>
                  </a:lnTo>
                  <a:lnTo>
                    <a:pt x="1198" y="177"/>
                  </a:lnTo>
                  <a:lnTo>
                    <a:pt x="1177" y="167"/>
                  </a:lnTo>
                  <a:lnTo>
                    <a:pt x="1186" y="152"/>
                  </a:lnTo>
                  <a:lnTo>
                    <a:pt x="1177" y="154"/>
                  </a:lnTo>
                  <a:lnTo>
                    <a:pt x="1169" y="150"/>
                  </a:lnTo>
                  <a:lnTo>
                    <a:pt x="1165" y="152"/>
                  </a:lnTo>
                  <a:lnTo>
                    <a:pt x="1150" y="158"/>
                  </a:lnTo>
                  <a:lnTo>
                    <a:pt x="1140" y="152"/>
                  </a:lnTo>
                  <a:lnTo>
                    <a:pt x="1144" y="158"/>
                  </a:lnTo>
                  <a:lnTo>
                    <a:pt x="1129" y="181"/>
                  </a:lnTo>
                  <a:lnTo>
                    <a:pt x="1134" y="192"/>
                  </a:lnTo>
                  <a:lnTo>
                    <a:pt x="1134" y="196"/>
                  </a:lnTo>
                  <a:lnTo>
                    <a:pt x="1102" y="187"/>
                  </a:lnTo>
                  <a:lnTo>
                    <a:pt x="1102" y="183"/>
                  </a:lnTo>
                  <a:lnTo>
                    <a:pt x="1104" y="177"/>
                  </a:lnTo>
                  <a:lnTo>
                    <a:pt x="1096" y="179"/>
                  </a:lnTo>
                  <a:lnTo>
                    <a:pt x="1090" y="171"/>
                  </a:lnTo>
                  <a:lnTo>
                    <a:pt x="1086" y="171"/>
                  </a:lnTo>
                  <a:lnTo>
                    <a:pt x="1073" y="179"/>
                  </a:lnTo>
                  <a:lnTo>
                    <a:pt x="1052" y="177"/>
                  </a:lnTo>
                  <a:lnTo>
                    <a:pt x="1038" y="181"/>
                  </a:lnTo>
                  <a:lnTo>
                    <a:pt x="1038" y="177"/>
                  </a:lnTo>
                  <a:lnTo>
                    <a:pt x="1025" y="171"/>
                  </a:lnTo>
                  <a:lnTo>
                    <a:pt x="1023" y="169"/>
                  </a:lnTo>
                  <a:lnTo>
                    <a:pt x="1017" y="171"/>
                  </a:lnTo>
                  <a:lnTo>
                    <a:pt x="1013" y="171"/>
                  </a:lnTo>
                  <a:lnTo>
                    <a:pt x="1007" y="171"/>
                  </a:lnTo>
                  <a:lnTo>
                    <a:pt x="1007" y="167"/>
                  </a:lnTo>
                  <a:lnTo>
                    <a:pt x="996" y="165"/>
                  </a:lnTo>
                  <a:lnTo>
                    <a:pt x="992" y="165"/>
                  </a:lnTo>
                  <a:lnTo>
                    <a:pt x="980" y="183"/>
                  </a:lnTo>
                  <a:lnTo>
                    <a:pt x="955" y="194"/>
                  </a:lnTo>
                  <a:lnTo>
                    <a:pt x="940" y="187"/>
                  </a:lnTo>
                  <a:lnTo>
                    <a:pt x="940" y="179"/>
                  </a:lnTo>
                  <a:lnTo>
                    <a:pt x="934" y="167"/>
                  </a:lnTo>
                  <a:lnTo>
                    <a:pt x="934" y="162"/>
                  </a:lnTo>
                  <a:lnTo>
                    <a:pt x="930" y="152"/>
                  </a:lnTo>
                  <a:lnTo>
                    <a:pt x="919" y="146"/>
                  </a:lnTo>
                  <a:lnTo>
                    <a:pt x="919" y="135"/>
                  </a:lnTo>
                  <a:lnTo>
                    <a:pt x="923" y="129"/>
                  </a:lnTo>
                  <a:lnTo>
                    <a:pt x="907" y="121"/>
                  </a:lnTo>
                  <a:lnTo>
                    <a:pt x="890" y="123"/>
                  </a:lnTo>
                  <a:lnTo>
                    <a:pt x="888" y="123"/>
                  </a:lnTo>
                  <a:lnTo>
                    <a:pt x="876" y="135"/>
                  </a:lnTo>
                  <a:lnTo>
                    <a:pt x="859" y="140"/>
                  </a:lnTo>
                  <a:lnTo>
                    <a:pt x="840" y="140"/>
                  </a:lnTo>
                  <a:lnTo>
                    <a:pt x="838" y="142"/>
                  </a:lnTo>
                  <a:lnTo>
                    <a:pt x="834" y="142"/>
                  </a:lnTo>
                  <a:lnTo>
                    <a:pt x="830" y="142"/>
                  </a:lnTo>
                  <a:lnTo>
                    <a:pt x="811" y="148"/>
                  </a:lnTo>
                  <a:lnTo>
                    <a:pt x="809" y="148"/>
                  </a:lnTo>
                  <a:lnTo>
                    <a:pt x="805" y="150"/>
                  </a:lnTo>
                  <a:lnTo>
                    <a:pt x="803" y="148"/>
                  </a:lnTo>
                  <a:lnTo>
                    <a:pt x="776" y="135"/>
                  </a:lnTo>
                  <a:lnTo>
                    <a:pt x="776" y="133"/>
                  </a:lnTo>
                  <a:lnTo>
                    <a:pt x="774" y="129"/>
                  </a:lnTo>
                  <a:lnTo>
                    <a:pt x="765" y="127"/>
                  </a:lnTo>
                  <a:lnTo>
                    <a:pt x="761" y="121"/>
                  </a:lnTo>
                  <a:lnTo>
                    <a:pt x="751" y="100"/>
                  </a:lnTo>
                  <a:lnTo>
                    <a:pt x="749" y="92"/>
                  </a:lnTo>
                  <a:lnTo>
                    <a:pt x="745" y="94"/>
                  </a:lnTo>
                  <a:lnTo>
                    <a:pt x="738" y="96"/>
                  </a:lnTo>
                  <a:lnTo>
                    <a:pt x="736" y="98"/>
                  </a:lnTo>
                  <a:lnTo>
                    <a:pt x="732" y="100"/>
                  </a:lnTo>
                  <a:lnTo>
                    <a:pt x="728" y="100"/>
                  </a:lnTo>
                  <a:lnTo>
                    <a:pt x="715" y="90"/>
                  </a:lnTo>
                  <a:lnTo>
                    <a:pt x="697" y="90"/>
                  </a:lnTo>
                  <a:lnTo>
                    <a:pt x="695" y="88"/>
                  </a:lnTo>
                  <a:lnTo>
                    <a:pt x="682" y="67"/>
                  </a:lnTo>
                  <a:lnTo>
                    <a:pt x="682" y="63"/>
                  </a:lnTo>
                  <a:lnTo>
                    <a:pt x="684" y="58"/>
                  </a:lnTo>
                  <a:lnTo>
                    <a:pt x="668" y="56"/>
                  </a:lnTo>
                  <a:lnTo>
                    <a:pt x="657" y="46"/>
                  </a:lnTo>
                  <a:lnTo>
                    <a:pt x="647" y="27"/>
                  </a:lnTo>
                  <a:lnTo>
                    <a:pt x="645" y="27"/>
                  </a:lnTo>
                  <a:lnTo>
                    <a:pt x="643" y="25"/>
                  </a:lnTo>
                  <a:lnTo>
                    <a:pt x="638" y="25"/>
                  </a:lnTo>
                  <a:lnTo>
                    <a:pt x="622" y="19"/>
                  </a:lnTo>
                  <a:lnTo>
                    <a:pt x="618" y="21"/>
                  </a:lnTo>
                  <a:lnTo>
                    <a:pt x="611" y="25"/>
                  </a:lnTo>
                  <a:lnTo>
                    <a:pt x="609" y="21"/>
                  </a:lnTo>
                  <a:lnTo>
                    <a:pt x="601" y="6"/>
                  </a:lnTo>
                  <a:lnTo>
                    <a:pt x="603" y="4"/>
                  </a:lnTo>
                  <a:lnTo>
                    <a:pt x="584" y="4"/>
                  </a:lnTo>
                  <a:lnTo>
                    <a:pt x="580" y="4"/>
                  </a:lnTo>
                  <a:lnTo>
                    <a:pt x="566" y="0"/>
                  </a:lnTo>
                  <a:lnTo>
                    <a:pt x="561" y="2"/>
                  </a:lnTo>
                  <a:lnTo>
                    <a:pt x="545" y="4"/>
                  </a:lnTo>
                  <a:lnTo>
                    <a:pt x="541" y="4"/>
                  </a:lnTo>
                  <a:lnTo>
                    <a:pt x="536" y="4"/>
                  </a:lnTo>
                  <a:lnTo>
                    <a:pt x="522" y="4"/>
                  </a:lnTo>
                  <a:lnTo>
                    <a:pt x="516" y="4"/>
                  </a:lnTo>
                  <a:lnTo>
                    <a:pt x="511" y="2"/>
                  </a:lnTo>
                  <a:lnTo>
                    <a:pt x="493" y="0"/>
                  </a:lnTo>
                  <a:close/>
                </a:path>
              </a:pathLst>
            </a:custGeom>
            <a:solidFill>
              <a:srgbClr val="E64162"/>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b="1">
                <a:latin typeface="Century Gothic" panose="020B0502020202020204" pitchFamily="34" charset="0"/>
              </a:endParaRPr>
            </a:p>
          </p:txBody>
        </p:sp>
        <p:sp>
          <p:nvSpPr>
            <p:cNvPr id="20" name="Freeform 14">
              <a:hlinkClick r:id="" action="ppaction://noaction"/>
              <a:extLst>
                <a:ext uri="{FF2B5EF4-FFF2-40B4-BE49-F238E27FC236}">
                  <a16:creationId xmlns:a16="http://schemas.microsoft.com/office/drawing/2014/main" id="{F8CFF581-5003-CE52-A618-583C0BC1B03D}"/>
                </a:ext>
              </a:extLst>
            </p:cNvPr>
            <p:cNvSpPr>
              <a:spLocks/>
            </p:cNvSpPr>
            <p:nvPr/>
          </p:nvSpPr>
          <p:spPr bwMode="auto">
            <a:xfrm>
              <a:off x="4536176" y="3070411"/>
              <a:ext cx="2006092" cy="1629769"/>
            </a:xfrm>
            <a:custGeom>
              <a:avLst/>
              <a:gdLst>
                <a:gd name="T0" fmla="*/ 40 w 1386"/>
                <a:gd name="T1" fmla="*/ 81 h 1126"/>
                <a:gd name="T2" fmla="*/ 40 w 1386"/>
                <a:gd name="T3" fmla="*/ 166 h 1126"/>
                <a:gd name="T4" fmla="*/ 48 w 1386"/>
                <a:gd name="T5" fmla="*/ 218 h 1126"/>
                <a:gd name="T6" fmla="*/ 104 w 1386"/>
                <a:gd name="T7" fmla="*/ 300 h 1126"/>
                <a:gd name="T8" fmla="*/ 87 w 1386"/>
                <a:gd name="T9" fmla="*/ 377 h 1126"/>
                <a:gd name="T10" fmla="*/ 102 w 1386"/>
                <a:gd name="T11" fmla="*/ 431 h 1126"/>
                <a:gd name="T12" fmla="*/ 83 w 1386"/>
                <a:gd name="T13" fmla="*/ 487 h 1126"/>
                <a:gd name="T14" fmla="*/ 73 w 1386"/>
                <a:gd name="T15" fmla="*/ 558 h 1126"/>
                <a:gd name="T16" fmla="*/ 125 w 1386"/>
                <a:gd name="T17" fmla="*/ 585 h 1126"/>
                <a:gd name="T18" fmla="*/ 167 w 1386"/>
                <a:gd name="T19" fmla="*/ 645 h 1126"/>
                <a:gd name="T20" fmla="*/ 229 w 1386"/>
                <a:gd name="T21" fmla="*/ 689 h 1126"/>
                <a:gd name="T22" fmla="*/ 298 w 1386"/>
                <a:gd name="T23" fmla="*/ 691 h 1126"/>
                <a:gd name="T24" fmla="*/ 354 w 1386"/>
                <a:gd name="T25" fmla="*/ 699 h 1126"/>
                <a:gd name="T26" fmla="*/ 360 w 1386"/>
                <a:gd name="T27" fmla="*/ 766 h 1126"/>
                <a:gd name="T28" fmla="*/ 381 w 1386"/>
                <a:gd name="T29" fmla="*/ 809 h 1126"/>
                <a:gd name="T30" fmla="*/ 400 w 1386"/>
                <a:gd name="T31" fmla="*/ 845 h 1126"/>
                <a:gd name="T32" fmla="*/ 479 w 1386"/>
                <a:gd name="T33" fmla="*/ 870 h 1126"/>
                <a:gd name="T34" fmla="*/ 551 w 1386"/>
                <a:gd name="T35" fmla="*/ 884 h 1126"/>
                <a:gd name="T36" fmla="*/ 643 w 1386"/>
                <a:gd name="T37" fmla="*/ 934 h 1126"/>
                <a:gd name="T38" fmla="*/ 699 w 1386"/>
                <a:gd name="T39" fmla="*/ 984 h 1126"/>
                <a:gd name="T40" fmla="*/ 745 w 1386"/>
                <a:gd name="T41" fmla="*/ 1007 h 1126"/>
                <a:gd name="T42" fmla="*/ 853 w 1386"/>
                <a:gd name="T43" fmla="*/ 1015 h 1126"/>
                <a:gd name="T44" fmla="*/ 916 w 1386"/>
                <a:gd name="T45" fmla="*/ 1055 h 1126"/>
                <a:gd name="T46" fmla="*/ 1015 w 1386"/>
                <a:gd name="T47" fmla="*/ 1117 h 1126"/>
                <a:gd name="T48" fmla="*/ 1097 w 1386"/>
                <a:gd name="T49" fmla="*/ 1090 h 1126"/>
                <a:gd name="T50" fmla="*/ 1128 w 1386"/>
                <a:gd name="T51" fmla="*/ 959 h 1126"/>
                <a:gd name="T52" fmla="*/ 1153 w 1386"/>
                <a:gd name="T53" fmla="*/ 834 h 1126"/>
                <a:gd name="T54" fmla="*/ 1107 w 1386"/>
                <a:gd name="T55" fmla="*/ 778 h 1126"/>
                <a:gd name="T56" fmla="*/ 1063 w 1386"/>
                <a:gd name="T57" fmla="*/ 768 h 1126"/>
                <a:gd name="T58" fmla="*/ 1001 w 1386"/>
                <a:gd name="T59" fmla="*/ 793 h 1126"/>
                <a:gd name="T60" fmla="*/ 961 w 1386"/>
                <a:gd name="T61" fmla="*/ 805 h 1126"/>
                <a:gd name="T62" fmla="*/ 966 w 1386"/>
                <a:gd name="T63" fmla="*/ 751 h 1126"/>
                <a:gd name="T64" fmla="*/ 884 w 1386"/>
                <a:gd name="T65" fmla="*/ 703 h 1126"/>
                <a:gd name="T66" fmla="*/ 884 w 1386"/>
                <a:gd name="T67" fmla="*/ 637 h 1126"/>
                <a:gd name="T68" fmla="*/ 918 w 1386"/>
                <a:gd name="T69" fmla="*/ 585 h 1126"/>
                <a:gd name="T70" fmla="*/ 955 w 1386"/>
                <a:gd name="T71" fmla="*/ 487 h 1126"/>
                <a:gd name="T72" fmla="*/ 993 w 1386"/>
                <a:gd name="T73" fmla="*/ 562 h 1126"/>
                <a:gd name="T74" fmla="*/ 1124 w 1386"/>
                <a:gd name="T75" fmla="*/ 593 h 1126"/>
                <a:gd name="T76" fmla="*/ 1178 w 1386"/>
                <a:gd name="T77" fmla="*/ 610 h 1126"/>
                <a:gd name="T78" fmla="*/ 1296 w 1386"/>
                <a:gd name="T79" fmla="*/ 616 h 1126"/>
                <a:gd name="T80" fmla="*/ 1365 w 1386"/>
                <a:gd name="T81" fmla="*/ 531 h 1126"/>
                <a:gd name="T82" fmla="*/ 1321 w 1386"/>
                <a:gd name="T83" fmla="*/ 449 h 1126"/>
                <a:gd name="T84" fmla="*/ 1236 w 1386"/>
                <a:gd name="T85" fmla="*/ 358 h 1126"/>
                <a:gd name="T86" fmla="*/ 1119 w 1386"/>
                <a:gd name="T87" fmla="*/ 412 h 1126"/>
                <a:gd name="T88" fmla="*/ 1009 w 1386"/>
                <a:gd name="T89" fmla="*/ 416 h 1126"/>
                <a:gd name="T90" fmla="*/ 951 w 1386"/>
                <a:gd name="T91" fmla="*/ 414 h 1126"/>
                <a:gd name="T92" fmla="*/ 889 w 1386"/>
                <a:gd name="T93" fmla="*/ 350 h 1126"/>
                <a:gd name="T94" fmla="*/ 795 w 1386"/>
                <a:gd name="T95" fmla="*/ 329 h 1126"/>
                <a:gd name="T96" fmla="*/ 760 w 1386"/>
                <a:gd name="T97" fmla="*/ 391 h 1126"/>
                <a:gd name="T98" fmla="*/ 660 w 1386"/>
                <a:gd name="T99" fmla="*/ 377 h 1126"/>
                <a:gd name="T100" fmla="*/ 610 w 1386"/>
                <a:gd name="T101" fmla="*/ 281 h 1126"/>
                <a:gd name="T102" fmla="*/ 539 w 1386"/>
                <a:gd name="T103" fmla="*/ 191 h 1126"/>
                <a:gd name="T104" fmla="*/ 508 w 1386"/>
                <a:gd name="T105" fmla="*/ 119 h 1126"/>
                <a:gd name="T106" fmla="*/ 418 w 1386"/>
                <a:gd name="T107" fmla="*/ 35 h 1126"/>
                <a:gd name="T108" fmla="*/ 341 w 1386"/>
                <a:gd name="T109" fmla="*/ 46 h 1126"/>
                <a:gd name="T110" fmla="*/ 250 w 1386"/>
                <a:gd name="T111" fmla="*/ 6 h 1126"/>
                <a:gd name="T112" fmla="*/ 162 w 1386"/>
                <a:gd name="T113" fmla="*/ 75 h 1126"/>
                <a:gd name="T114" fmla="*/ 73 w 1386"/>
                <a:gd name="T115" fmla="*/ 71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86" h="1126">
                  <a:moveTo>
                    <a:pt x="0" y="29"/>
                  </a:moveTo>
                  <a:lnTo>
                    <a:pt x="4" y="44"/>
                  </a:lnTo>
                  <a:lnTo>
                    <a:pt x="4" y="48"/>
                  </a:lnTo>
                  <a:lnTo>
                    <a:pt x="10" y="44"/>
                  </a:lnTo>
                  <a:lnTo>
                    <a:pt x="17" y="48"/>
                  </a:lnTo>
                  <a:lnTo>
                    <a:pt x="19" y="46"/>
                  </a:lnTo>
                  <a:lnTo>
                    <a:pt x="25" y="44"/>
                  </a:lnTo>
                  <a:lnTo>
                    <a:pt x="29" y="42"/>
                  </a:lnTo>
                  <a:lnTo>
                    <a:pt x="33" y="50"/>
                  </a:lnTo>
                  <a:lnTo>
                    <a:pt x="38" y="52"/>
                  </a:lnTo>
                  <a:lnTo>
                    <a:pt x="33" y="58"/>
                  </a:lnTo>
                  <a:lnTo>
                    <a:pt x="40" y="81"/>
                  </a:lnTo>
                  <a:lnTo>
                    <a:pt x="31" y="87"/>
                  </a:lnTo>
                  <a:lnTo>
                    <a:pt x="40" y="104"/>
                  </a:lnTo>
                  <a:lnTo>
                    <a:pt x="42" y="106"/>
                  </a:lnTo>
                  <a:lnTo>
                    <a:pt x="38" y="108"/>
                  </a:lnTo>
                  <a:lnTo>
                    <a:pt x="31" y="112"/>
                  </a:lnTo>
                  <a:lnTo>
                    <a:pt x="25" y="123"/>
                  </a:lnTo>
                  <a:lnTo>
                    <a:pt x="23" y="133"/>
                  </a:lnTo>
                  <a:lnTo>
                    <a:pt x="19" y="135"/>
                  </a:lnTo>
                  <a:lnTo>
                    <a:pt x="23" y="137"/>
                  </a:lnTo>
                  <a:lnTo>
                    <a:pt x="25" y="139"/>
                  </a:lnTo>
                  <a:lnTo>
                    <a:pt x="33" y="142"/>
                  </a:lnTo>
                  <a:lnTo>
                    <a:pt x="40" y="166"/>
                  </a:lnTo>
                  <a:lnTo>
                    <a:pt x="31" y="175"/>
                  </a:lnTo>
                  <a:lnTo>
                    <a:pt x="38" y="179"/>
                  </a:lnTo>
                  <a:lnTo>
                    <a:pt x="44" y="189"/>
                  </a:lnTo>
                  <a:lnTo>
                    <a:pt x="52" y="187"/>
                  </a:lnTo>
                  <a:lnTo>
                    <a:pt x="56" y="187"/>
                  </a:lnTo>
                  <a:lnTo>
                    <a:pt x="62" y="206"/>
                  </a:lnTo>
                  <a:lnTo>
                    <a:pt x="71" y="206"/>
                  </a:lnTo>
                  <a:lnTo>
                    <a:pt x="75" y="208"/>
                  </a:lnTo>
                  <a:lnTo>
                    <a:pt x="71" y="208"/>
                  </a:lnTo>
                  <a:lnTo>
                    <a:pt x="62" y="208"/>
                  </a:lnTo>
                  <a:lnTo>
                    <a:pt x="48" y="214"/>
                  </a:lnTo>
                  <a:lnTo>
                    <a:pt x="48" y="218"/>
                  </a:lnTo>
                  <a:lnTo>
                    <a:pt x="52" y="229"/>
                  </a:lnTo>
                  <a:lnTo>
                    <a:pt x="69" y="239"/>
                  </a:lnTo>
                  <a:lnTo>
                    <a:pt x="81" y="254"/>
                  </a:lnTo>
                  <a:lnTo>
                    <a:pt x="83" y="252"/>
                  </a:lnTo>
                  <a:lnTo>
                    <a:pt x="90" y="243"/>
                  </a:lnTo>
                  <a:lnTo>
                    <a:pt x="98" y="248"/>
                  </a:lnTo>
                  <a:lnTo>
                    <a:pt x="96" y="273"/>
                  </a:lnTo>
                  <a:lnTo>
                    <a:pt x="96" y="277"/>
                  </a:lnTo>
                  <a:lnTo>
                    <a:pt x="96" y="289"/>
                  </a:lnTo>
                  <a:lnTo>
                    <a:pt x="102" y="291"/>
                  </a:lnTo>
                  <a:lnTo>
                    <a:pt x="102" y="293"/>
                  </a:lnTo>
                  <a:lnTo>
                    <a:pt x="104" y="300"/>
                  </a:lnTo>
                  <a:lnTo>
                    <a:pt x="102" y="308"/>
                  </a:lnTo>
                  <a:lnTo>
                    <a:pt x="119" y="318"/>
                  </a:lnTo>
                  <a:lnTo>
                    <a:pt x="119" y="337"/>
                  </a:lnTo>
                  <a:lnTo>
                    <a:pt x="121" y="337"/>
                  </a:lnTo>
                  <a:lnTo>
                    <a:pt x="108" y="352"/>
                  </a:lnTo>
                  <a:lnTo>
                    <a:pt x="106" y="352"/>
                  </a:lnTo>
                  <a:lnTo>
                    <a:pt x="98" y="364"/>
                  </a:lnTo>
                  <a:lnTo>
                    <a:pt x="102" y="368"/>
                  </a:lnTo>
                  <a:lnTo>
                    <a:pt x="96" y="368"/>
                  </a:lnTo>
                  <a:lnTo>
                    <a:pt x="90" y="366"/>
                  </a:lnTo>
                  <a:lnTo>
                    <a:pt x="87" y="370"/>
                  </a:lnTo>
                  <a:lnTo>
                    <a:pt x="87" y="377"/>
                  </a:lnTo>
                  <a:lnTo>
                    <a:pt x="83" y="385"/>
                  </a:lnTo>
                  <a:lnTo>
                    <a:pt x="83" y="387"/>
                  </a:lnTo>
                  <a:lnTo>
                    <a:pt x="85" y="393"/>
                  </a:lnTo>
                  <a:lnTo>
                    <a:pt x="87" y="397"/>
                  </a:lnTo>
                  <a:lnTo>
                    <a:pt x="104" y="397"/>
                  </a:lnTo>
                  <a:lnTo>
                    <a:pt x="114" y="410"/>
                  </a:lnTo>
                  <a:lnTo>
                    <a:pt x="125" y="416"/>
                  </a:lnTo>
                  <a:lnTo>
                    <a:pt x="123" y="418"/>
                  </a:lnTo>
                  <a:lnTo>
                    <a:pt x="117" y="422"/>
                  </a:lnTo>
                  <a:lnTo>
                    <a:pt x="110" y="433"/>
                  </a:lnTo>
                  <a:lnTo>
                    <a:pt x="106" y="433"/>
                  </a:lnTo>
                  <a:lnTo>
                    <a:pt x="102" y="431"/>
                  </a:lnTo>
                  <a:lnTo>
                    <a:pt x="94" y="433"/>
                  </a:lnTo>
                  <a:lnTo>
                    <a:pt x="98" y="439"/>
                  </a:lnTo>
                  <a:lnTo>
                    <a:pt x="87" y="445"/>
                  </a:lnTo>
                  <a:lnTo>
                    <a:pt x="90" y="447"/>
                  </a:lnTo>
                  <a:lnTo>
                    <a:pt x="92" y="452"/>
                  </a:lnTo>
                  <a:lnTo>
                    <a:pt x="98" y="458"/>
                  </a:lnTo>
                  <a:lnTo>
                    <a:pt x="96" y="464"/>
                  </a:lnTo>
                  <a:lnTo>
                    <a:pt x="106" y="476"/>
                  </a:lnTo>
                  <a:lnTo>
                    <a:pt x="108" y="481"/>
                  </a:lnTo>
                  <a:lnTo>
                    <a:pt x="106" y="483"/>
                  </a:lnTo>
                  <a:lnTo>
                    <a:pt x="100" y="487"/>
                  </a:lnTo>
                  <a:lnTo>
                    <a:pt x="83" y="487"/>
                  </a:lnTo>
                  <a:lnTo>
                    <a:pt x="79" y="487"/>
                  </a:lnTo>
                  <a:lnTo>
                    <a:pt x="62" y="489"/>
                  </a:lnTo>
                  <a:lnTo>
                    <a:pt x="50" y="489"/>
                  </a:lnTo>
                  <a:lnTo>
                    <a:pt x="48" y="499"/>
                  </a:lnTo>
                  <a:lnTo>
                    <a:pt x="48" y="508"/>
                  </a:lnTo>
                  <a:lnTo>
                    <a:pt x="60" y="522"/>
                  </a:lnTo>
                  <a:lnTo>
                    <a:pt x="54" y="528"/>
                  </a:lnTo>
                  <a:lnTo>
                    <a:pt x="56" y="533"/>
                  </a:lnTo>
                  <a:lnTo>
                    <a:pt x="56" y="535"/>
                  </a:lnTo>
                  <a:lnTo>
                    <a:pt x="69" y="539"/>
                  </a:lnTo>
                  <a:lnTo>
                    <a:pt x="69" y="543"/>
                  </a:lnTo>
                  <a:lnTo>
                    <a:pt x="73" y="558"/>
                  </a:lnTo>
                  <a:lnTo>
                    <a:pt x="75" y="560"/>
                  </a:lnTo>
                  <a:lnTo>
                    <a:pt x="81" y="562"/>
                  </a:lnTo>
                  <a:lnTo>
                    <a:pt x="85" y="566"/>
                  </a:lnTo>
                  <a:lnTo>
                    <a:pt x="94" y="564"/>
                  </a:lnTo>
                  <a:lnTo>
                    <a:pt x="96" y="566"/>
                  </a:lnTo>
                  <a:lnTo>
                    <a:pt x="102" y="568"/>
                  </a:lnTo>
                  <a:lnTo>
                    <a:pt x="104" y="570"/>
                  </a:lnTo>
                  <a:lnTo>
                    <a:pt x="110" y="572"/>
                  </a:lnTo>
                  <a:lnTo>
                    <a:pt x="112" y="574"/>
                  </a:lnTo>
                  <a:lnTo>
                    <a:pt x="114" y="572"/>
                  </a:lnTo>
                  <a:lnTo>
                    <a:pt x="119" y="570"/>
                  </a:lnTo>
                  <a:lnTo>
                    <a:pt x="125" y="585"/>
                  </a:lnTo>
                  <a:lnTo>
                    <a:pt x="133" y="593"/>
                  </a:lnTo>
                  <a:lnTo>
                    <a:pt x="142" y="595"/>
                  </a:lnTo>
                  <a:lnTo>
                    <a:pt x="146" y="603"/>
                  </a:lnTo>
                  <a:lnTo>
                    <a:pt x="144" y="612"/>
                  </a:lnTo>
                  <a:lnTo>
                    <a:pt x="146" y="626"/>
                  </a:lnTo>
                  <a:lnTo>
                    <a:pt x="137" y="633"/>
                  </a:lnTo>
                  <a:lnTo>
                    <a:pt x="144" y="637"/>
                  </a:lnTo>
                  <a:lnTo>
                    <a:pt x="146" y="641"/>
                  </a:lnTo>
                  <a:lnTo>
                    <a:pt x="160" y="637"/>
                  </a:lnTo>
                  <a:lnTo>
                    <a:pt x="162" y="635"/>
                  </a:lnTo>
                  <a:lnTo>
                    <a:pt x="169" y="637"/>
                  </a:lnTo>
                  <a:lnTo>
                    <a:pt x="167" y="645"/>
                  </a:lnTo>
                  <a:lnTo>
                    <a:pt x="173" y="651"/>
                  </a:lnTo>
                  <a:lnTo>
                    <a:pt x="175" y="653"/>
                  </a:lnTo>
                  <a:lnTo>
                    <a:pt x="175" y="655"/>
                  </a:lnTo>
                  <a:lnTo>
                    <a:pt x="185" y="649"/>
                  </a:lnTo>
                  <a:lnTo>
                    <a:pt x="189" y="649"/>
                  </a:lnTo>
                  <a:lnTo>
                    <a:pt x="202" y="649"/>
                  </a:lnTo>
                  <a:lnTo>
                    <a:pt x="210" y="662"/>
                  </a:lnTo>
                  <a:lnTo>
                    <a:pt x="210" y="670"/>
                  </a:lnTo>
                  <a:lnTo>
                    <a:pt x="212" y="670"/>
                  </a:lnTo>
                  <a:lnTo>
                    <a:pt x="212" y="682"/>
                  </a:lnTo>
                  <a:lnTo>
                    <a:pt x="225" y="689"/>
                  </a:lnTo>
                  <a:lnTo>
                    <a:pt x="229" y="689"/>
                  </a:lnTo>
                  <a:lnTo>
                    <a:pt x="231" y="689"/>
                  </a:lnTo>
                  <a:lnTo>
                    <a:pt x="231" y="680"/>
                  </a:lnTo>
                  <a:lnTo>
                    <a:pt x="239" y="676"/>
                  </a:lnTo>
                  <a:lnTo>
                    <a:pt x="243" y="678"/>
                  </a:lnTo>
                  <a:lnTo>
                    <a:pt x="248" y="676"/>
                  </a:lnTo>
                  <a:lnTo>
                    <a:pt x="250" y="685"/>
                  </a:lnTo>
                  <a:lnTo>
                    <a:pt x="271" y="682"/>
                  </a:lnTo>
                  <a:lnTo>
                    <a:pt x="275" y="680"/>
                  </a:lnTo>
                  <a:lnTo>
                    <a:pt x="275" y="678"/>
                  </a:lnTo>
                  <a:lnTo>
                    <a:pt x="285" y="680"/>
                  </a:lnTo>
                  <a:lnTo>
                    <a:pt x="289" y="691"/>
                  </a:lnTo>
                  <a:lnTo>
                    <a:pt x="298" y="691"/>
                  </a:lnTo>
                  <a:lnTo>
                    <a:pt x="300" y="695"/>
                  </a:lnTo>
                  <a:lnTo>
                    <a:pt x="308" y="695"/>
                  </a:lnTo>
                  <a:lnTo>
                    <a:pt x="316" y="687"/>
                  </a:lnTo>
                  <a:lnTo>
                    <a:pt x="318" y="685"/>
                  </a:lnTo>
                  <a:lnTo>
                    <a:pt x="323" y="685"/>
                  </a:lnTo>
                  <a:lnTo>
                    <a:pt x="327" y="685"/>
                  </a:lnTo>
                  <a:lnTo>
                    <a:pt x="331" y="691"/>
                  </a:lnTo>
                  <a:lnTo>
                    <a:pt x="337" y="689"/>
                  </a:lnTo>
                  <a:lnTo>
                    <a:pt x="339" y="689"/>
                  </a:lnTo>
                  <a:lnTo>
                    <a:pt x="339" y="699"/>
                  </a:lnTo>
                  <a:lnTo>
                    <a:pt x="341" y="703"/>
                  </a:lnTo>
                  <a:lnTo>
                    <a:pt x="354" y="699"/>
                  </a:lnTo>
                  <a:lnTo>
                    <a:pt x="358" y="697"/>
                  </a:lnTo>
                  <a:lnTo>
                    <a:pt x="358" y="707"/>
                  </a:lnTo>
                  <a:lnTo>
                    <a:pt x="368" y="712"/>
                  </a:lnTo>
                  <a:lnTo>
                    <a:pt x="373" y="716"/>
                  </a:lnTo>
                  <a:lnTo>
                    <a:pt x="370" y="726"/>
                  </a:lnTo>
                  <a:lnTo>
                    <a:pt x="368" y="728"/>
                  </a:lnTo>
                  <a:lnTo>
                    <a:pt x="360" y="730"/>
                  </a:lnTo>
                  <a:lnTo>
                    <a:pt x="350" y="743"/>
                  </a:lnTo>
                  <a:lnTo>
                    <a:pt x="358" y="747"/>
                  </a:lnTo>
                  <a:lnTo>
                    <a:pt x="358" y="751"/>
                  </a:lnTo>
                  <a:lnTo>
                    <a:pt x="360" y="753"/>
                  </a:lnTo>
                  <a:lnTo>
                    <a:pt x="360" y="766"/>
                  </a:lnTo>
                  <a:lnTo>
                    <a:pt x="350" y="761"/>
                  </a:lnTo>
                  <a:lnTo>
                    <a:pt x="352" y="774"/>
                  </a:lnTo>
                  <a:lnTo>
                    <a:pt x="354" y="778"/>
                  </a:lnTo>
                  <a:lnTo>
                    <a:pt x="350" y="780"/>
                  </a:lnTo>
                  <a:lnTo>
                    <a:pt x="341" y="782"/>
                  </a:lnTo>
                  <a:lnTo>
                    <a:pt x="345" y="789"/>
                  </a:lnTo>
                  <a:lnTo>
                    <a:pt x="360" y="801"/>
                  </a:lnTo>
                  <a:lnTo>
                    <a:pt x="366" y="797"/>
                  </a:lnTo>
                  <a:lnTo>
                    <a:pt x="379" y="797"/>
                  </a:lnTo>
                  <a:lnTo>
                    <a:pt x="381" y="799"/>
                  </a:lnTo>
                  <a:lnTo>
                    <a:pt x="385" y="799"/>
                  </a:lnTo>
                  <a:lnTo>
                    <a:pt x="381" y="809"/>
                  </a:lnTo>
                  <a:lnTo>
                    <a:pt x="368" y="805"/>
                  </a:lnTo>
                  <a:lnTo>
                    <a:pt x="356" y="811"/>
                  </a:lnTo>
                  <a:lnTo>
                    <a:pt x="358" y="814"/>
                  </a:lnTo>
                  <a:lnTo>
                    <a:pt x="362" y="816"/>
                  </a:lnTo>
                  <a:lnTo>
                    <a:pt x="381" y="811"/>
                  </a:lnTo>
                  <a:lnTo>
                    <a:pt x="381" y="816"/>
                  </a:lnTo>
                  <a:lnTo>
                    <a:pt x="385" y="824"/>
                  </a:lnTo>
                  <a:lnTo>
                    <a:pt x="387" y="826"/>
                  </a:lnTo>
                  <a:lnTo>
                    <a:pt x="397" y="824"/>
                  </a:lnTo>
                  <a:lnTo>
                    <a:pt x="402" y="826"/>
                  </a:lnTo>
                  <a:lnTo>
                    <a:pt x="393" y="834"/>
                  </a:lnTo>
                  <a:lnTo>
                    <a:pt x="400" y="845"/>
                  </a:lnTo>
                  <a:lnTo>
                    <a:pt x="400" y="847"/>
                  </a:lnTo>
                  <a:lnTo>
                    <a:pt x="404" y="861"/>
                  </a:lnTo>
                  <a:lnTo>
                    <a:pt x="410" y="857"/>
                  </a:lnTo>
                  <a:lnTo>
                    <a:pt x="412" y="855"/>
                  </a:lnTo>
                  <a:lnTo>
                    <a:pt x="422" y="859"/>
                  </a:lnTo>
                  <a:lnTo>
                    <a:pt x="427" y="859"/>
                  </a:lnTo>
                  <a:lnTo>
                    <a:pt x="433" y="866"/>
                  </a:lnTo>
                  <a:lnTo>
                    <a:pt x="458" y="849"/>
                  </a:lnTo>
                  <a:lnTo>
                    <a:pt x="462" y="849"/>
                  </a:lnTo>
                  <a:lnTo>
                    <a:pt x="468" y="857"/>
                  </a:lnTo>
                  <a:lnTo>
                    <a:pt x="477" y="859"/>
                  </a:lnTo>
                  <a:lnTo>
                    <a:pt x="479" y="870"/>
                  </a:lnTo>
                  <a:lnTo>
                    <a:pt x="479" y="874"/>
                  </a:lnTo>
                  <a:lnTo>
                    <a:pt x="483" y="874"/>
                  </a:lnTo>
                  <a:lnTo>
                    <a:pt x="485" y="872"/>
                  </a:lnTo>
                  <a:lnTo>
                    <a:pt x="504" y="874"/>
                  </a:lnTo>
                  <a:lnTo>
                    <a:pt x="508" y="874"/>
                  </a:lnTo>
                  <a:lnTo>
                    <a:pt x="522" y="886"/>
                  </a:lnTo>
                  <a:lnTo>
                    <a:pt x="522" y="893"/>
                  </a:lnTo>
                  <a:lnTo>
                    <a:pt x="526" y="893"/>
                  </a:lnTo>
                  <a:lnTo>
                    <a:pt x="531" y="888"/>
                  </a:lnTo>
                  <a:lnTo>
                    <a:pt x="543" y="890"/>
                  </a:lnTo>
                  <a:lnTo>
                    <a:pt x="547" y="888"/>
                  </a:lnTo>
                  <a:lnTo>
                    <a:pt x="551" y="884"/>
                  </a:lnTo>
                  <a:lnTo>
                    <a:pt x="554" y="884"/>
                  </a:lnTo>
                  <a:lnTo>
                    <a:pt x="564" y="882"/>
                  </a:lnTo>
                  <a:lnTo>
                    <a:pt x="568" y="888"/>
                  </a:lnTo>
                  <a:lnTo>
                    <a:pt x="583" y="907"/>
                  </a:lnTo>
                  <a:lnTo>
                    <a:pt x="587" y="909"/>
                  </a:lnTo>
                  <a:lnTo>
                    <a:pt x="595" y="924"/>
                  </a:lnTo>
                  <a:lnTo>
                    <a:pt x="597" y="928"/>
                  </a:lnTo>
                  <a:lnTo>
                    <a:pt x="610" y="928"/>
                  </a:lnTo>
                  <a:lnTo>
                    <a:pt x="620" y="932"/>
                  </a:lnTo>
                  <a:lnTo>
                    <a:pt x="628" y="940"/>
                  </a:lnTo>
                  <a:lnTo>
                    <a:pt x="631" y="942"/>
                  </a:lnTo>
                  <a:lnTo>
                    <a:pt x="643" y="934"/>
                  </a:lnTo>
                  <a:lnTo>
                    <a:pt x="645" y="936"/>
                  </a:lnTo>
                  <a:lnTo>
                    <a:pt x="658" y="953"/>
                  </a:lnTo>
                  <a:lnTo>
                    <a:pt x="655" y="959"/>
                  </a:lnTo>
                  <a:lnTo>
                    <a:pt x="655" y="976"/>
                  </a:lnTo>
                  <a:lnTo>
                    <a:pt x="651" y="978"/>
                  </a:lnTo>
                  <a:lnTo>
                    <a:pt x="653" y="982"/>
                  </a:lnTo>
                  <a:lnTo>
                    <a:pt x="670" y="963"/>
                  </a:lnTo>
                  <a:lnTo>
                    <a:pt x="674" y="974"/>
                  </a:lnTo>
                  <a:lnTo>
                    <a:pt x="683" y="974"/>
                  </a:lnTo>
                  <a:lnTo>
                    <a:pt x="685" y="976"/>
                  </a:lnTo>
                  <a:lnTo>
                    <a:pt x="697" y="980"/>
                  </a:lnTo>
                  <a:lnTo>
                    <a:pt x="699" y="984"/>
                  </a:lnTo>
                  <a:lnTo>
                    <a:pt x="710" y="978"/>
                  </a:lnTo>
                  <a:lnTo>
                    <a:pt x="720" y="978"/>
                  </a:lnTo>
                  <a:lnTo>
                    <a:pt x="722" y="976"/>
                  </a:lnTo>
                  <a:lnTo>
                    <a:pt x="726" y="976"/>
                  </a:lnTo>
                  <a:lnTo>
                    <a:pt x="726" y="988"/>
                  </a:lnTo>
                  <a:lnTo>
                    <a:pt x="728" y="992"/>
                  </a:lnTo>
                  <a:lnTo>
                    <a:pt x="730" y="997"/>
                  </a:lnTo>
                  <a:lnTo>
                    <a:pt x="741" y="995"/>
                  </a:lnTo>
                  <a:lnTo>
                    <a:pt x="741" y="997"/>
                  </a:lnTo>
                  <a:lnTo>
                    <a:pt x="739" y="1001"/>
                  </a:lnTo>
                  <a:lnTo>
                    <a:pt x="743" y="1005"/>
                  </a:lnTo>
                  <a:lnTo>
                    <a:pt x="745" y="1007"/>
                  </a:lnTo>
                  <a:lnTo>
                    <a:pt x="770" y="1001"/>
                  </a:lnTo>
                  <a:lnTo>
                    <a:pt x="787" y="1003"/>
                  </a:lnTo>
                  <a:lnTo>
                    <a:pt x="791" y="1009"/>
                  </a:lnTo>
                  <a:lnTo>
                    <a:pt x="793" y="1015"/>
                  </a:lnTo>
                  <a:lnTo>
                    <a:pt x="793" y="1019"/>
                  </a:lnTo>
                  <a:lnTo>
                    <a:pt x="797" y="1026"/>
                  </a:lnTo>
                  <a:lnTo>
                    <a:pt x="805" y="1028"/>
                  </a:lnTo>
                  <a:lnTo>
                    <a:pt x="834" y="1022"/>
                  </a:lnTo>
                  <a:lnTo>
                    <a:pt x="841" y="1026"/>
                  </a:lnTo>
                  <a:lnTo>
                    <a:pt x="843" y="1028"/>
                  </a:lnTo>
                  <a:lnTo>
                    <a:pt x="853" y="1022"/>
                  </a:lnTo>
                  <a:lnTo>
                    <a:pt x="853" y="1015"/>
                  </a:lnTo>
                  <a:lnTo>
                    <a:pt x="857" y="1009"/>
                  </a:lnTo>
                  <a:lnTo>
                    <a:pt x="861" y="1009"/>
                  </a:lnTo>
                  <a:lnTo>
                    <a:pt x="872" y="1028"/>
                  </a:lnTo>
                  <a:lnTo>
                    <a:pt x="872" y="1032"/>
                  </a:lnTo>
                  <a:lnTo>
                    <a:pt x="884" y="1038"/>
                  </a:lnTo>
                  <a:lnTo>
                    <a:pt x="889" y="1038"/>
                  </a:lnTo>
                  <a:lnTo>
                    <a:pt x="909" y="1034"/>
                  </a:lnTo>
                  <a:lnTo>
                    <a:pt x="911" y="1036"/>
                  </a:lnTo>
                  <a:lnTo>
                    <a:pt x="913" y="1036"/>
                  </a:lnTo>
                  <a:lnTo>
                    <a:pt x="926" y="1032"/>
                  </a:lnTo>
                  <a:lnTo>
                    <a:pt x="930" y="1042"/>
                  </a:lnTo>
                  <a:lnTo>
                    <a:pt x="916" y="1055"/>
                  </a:lnTo>
                  <a:lnTo>
                    <a:pt x="936" y="1069"/>
                  </a:lnTo>
                  <a:lnTo>
                    <a:pt x="943" y="1069"/>
                  </a:lnTo>
                  <a:lnTo>
                    <a:pt x="947" y="1069"/>
                  </a:lnTo>
                  <a:lnTo>
                    <a:pt x="957" y="1090"/>
                  </a:lnTo>
                  <a:lnTo>
                    <a:pt x="968" y="1103"/>
                  </a:lnTo>
                  <a:lnTo>
                    <a:pt x="988" y="1113"/>
                  </a:lnTo>
                  <a:lnTo>
                    <a:pt x="972" y="1115"/>
                  </a:lnTo>
                  <a:lnTo>
                    <a:pt x="970" y="1115"/>
                  </a:lnTo>
                  <a:lnTo>
                    <a:pt x="982" y="1117"/>
                  </a:lnTo>
                  <a:lnTo>
                    <a:pt x="986" y="1119"/>
                  </a:lnTo>
                  <a:lnTo>
                    <a:pt x="997" y="1126"/>
                  </a:lnTo>
                  <a:lnTo>
                    <a:pt x="1015" y="1117"/>
                  </a:lnTo>
                  <a:lnTo>
                    <a:pt x="1032" y="1126"/>
                  </a:lnTo>
                  <a:lnTo>
                    <a:pt x="1045" y="1121"/>
                  </a:lnTo>
                  <a:lnTo>
                    <a:pt x="1053" y="1123"/>
                  </a:lnTo>
                  <a:lnTo>
                    <a:pt x="1057" y="1126"/>
                  </a:lnTo>
                  <a:lnTo>
                    <a:pt x="1057" y="1123"/>
                  </a:lnTo>
                  <a:lnTo>
                    <a:pt x="1059" y="1119"/>
                  </a:lnTo>
                  <a:lnTo>
                    <a:pt x="1072" y="1113"/>
                  </a:lnTo>
                  <a:lnTo>
                    <a:pt x="1074" y="1109"/>
                  </a:lnTo>
                  <a:lnTo>
                    <a:pt x="1076" y="1099"/>
                  </a:lnTo>
                  <a:lnTo>
                    <a:pt x="1082" y="1092"/>
                  </a:lnTo>
                  <a:lnTo>
                    <a:pt x="1088" y="1094"/>
                  </a:lnTo>
                  <a:lnTo>
                    <a:pt x="1097" y="1090"/>
                  </a:lnTo>
                  <a:lnTo>
                    <a:pt x="1111" y="1067"/>
                  </a:lnTo>
                  <a:lnTo>
                    <a:pt x="1119" y="1051"/>
                  </a:lnTo>
                  <a:lnTo>
                    <a:pt x="1122" y="1049"/>
                  </a:lnTo>
                  <a:lnTo>
                    <a:pt x="1126" y="1047"/>
                  </a:lnTo>
                  <a:lnTo>
                    <a:pt x="1128" y="1044"/>
                  </a:lnTo>
                  <a:lnTo>
                    <a:pt x="1122" y="1038"/>
                  </a:lnTo>
                  <a:lnTo>
                    <a:pt x="1134" y="1005"/>
                  </a:lnTo>
                  <a:lnTo>
                    <a:pt x="1132" y="995"/>
                  </a:lnTo>
                  <a:lnTo>
                    <a:pt x="1144" y="980"/>
                  </a:lnTo>
                  <a:lnTo>
                    <a:pt x="1155" y="961"/>
                  </a:lnTo>
                  <a:lnTo>
                    <a:pt x="1151" y="961"/>
                  </a:lnTo>
                  <a:lnTo>
                    <a:pt x="1128" y="959"/>
                  </a:lnTo>
                  <a:lnTo>
                    <a:pt x="1124" y="961"/>
                  </a:lnTo>
                  <a:lnTo>
                    <a:pt x="1119" y="951"/>
                  </a:lnTo>
                  <a:lnTo>
                    <a:pt x="1115" y="949"/>
                  </a:lnTo>
                  <a:lnTo>
                    <a:pt x="1105" y="930"/>
                  </a:lnTo>
                  <a:lnTo>
                    <a:pt x="1103" y="926"/>
                  </a:lnTo>
                  <a:lnTo>
                    <a:pt x="1117" y="920"/>
                  </a:lnTo>
                  <a:lnTo>
                    <a:pt x="1119" y="915"/>
                  </a:lnTo>
                  <a:lnTo>
                    <a:pt x="1122" y="899"/>
                  </a:lnTo>
                  <a:lnTo>
                    <a:pt x="1134" y="878"/>
                  </a:lnTo>
                  <a:lnTo>
                    <a:pt x="1138" y="853"/>
                  </a:lnTo>
                  <a:lnTo>
                    <a:pt x="1151" y="838"/>
                  </a:lnTo>
                  <a:lnTo>
                    <a:pt x="1153" y="834"/>
                  </a:lnTo>
                  <a:lnTo>
                    <a:pt x="1149" y="834"/>
                  </a:lnTo>
                  <a:lnTo>
                    <a:pt x="1134" y="814"/>
                  </a:lnTo>
                  <a:lnTo>
                    <a:pt x="1134" y="809"/>
                  </a:lnTo>
                  <a:lnTo>
                    <a:pt x="1134" y="803"/>
                  </a:lnTo>
                  <a:lnTo>
                    <a:pt x="1119" y="797"/>
                  </a:lnTo>
                  <a:lnTo>
                    <a:pt x="1117" y="795"/>
                  </a:lnTo>
                  <a:lnTo>
                    <a:pt x="1113" y="799"/>
                  </a:lnTo>
                  <a:lnTo>
                    <a:pt x="1109" y="801"/>
                  </a:lnTo>
                  <a:lnTo>
                    <a:pt x="1107" y="793"/>
                  </a:lnTo>
                  <a:lnTo>
                    <a:pt x="1101" y="789"/>
                  </a:lnTo>
                  <a:lnTo>
                    <a:pt x="1097" y="786"/>
                  </a:lnTo>
                  <a:lnTo>
                    <a:pt x="1107" y="778"/>
                  </a:lnTo>
                  <a:lnTo>
                    <a:pt x="1109" y="776"/>
                  </a:lnTo>
                  <a:lnTo>
                    <a:pt x="1107" y="774"/>
                  </a:lnTo>
                  <a:lnTo>
                    <a:pt x="1105" y="772"/>
                  </a:lnTo>
                  <a:lnTo>
                    <a:pt x="1103" y="774"/>
                  </a:lnTo>
                  <a:lnTo>
                    <a:pt x="1097" y="778"/>
                  </a:lnTo>
                  <a:lnTo>
                    <a:pt x="1082" y="766"/>
                  </a:lnTo>
                  <a:lnTo>
                    <a:pt x="1074" y="766"/>
                  </a:lnTo>
                  <a:lnTo>
                    <a:pt x="1076" y="770"/>
                  </a:lnTo>
                  <a:lnTo>
                    <a:pt x="1076" y="778"/>
                  </a:lnTo>
                  <a:lnTo>
                    <a:pt x="1074" y="776"/>
                  </a:lnTo>
                  <a:lnTo>
                    <a:pt x="1070" y="770"/>
                  </a:lnTo>
                  <a:lnTo>
                    <a:pt x="1063" y="768"/>
                  </a:lnTo>
                  <a:lnTo>
                    <a:pt x="1059" y="768"/>
                  </a:lnTo>
                  <a:lnTo>
                    <a:pt x="1051" y="759"/>
                  </a:lnTo>
                  <a:lnTo>
                    <a:pt x="1055" y="755"/>
                  </a:lnTo>
                  <a:lnTo>
                    <a:pt x="1047" y="743"/>
                  </a:lnTo>
                  <a:lnTo>
                    <a:pt x="1042" y="743"/>
                  </a:lnTo>
                  <a:lnTo>
                    <a:pt x="1038" y="753"/>
                  </a:lnTo>
                  <a:lnTo>
                    <a:pt x="1020" y="751"/>
                  </a:lnTo>
                  <a:lnTo>
                    <a:pt x="1013" y="761"/>
                  </a:lnTo>
                  <a:lnTo>
                    <a:pt x="1020" y="776"/>
                  </a:lnTo>
                  <a:lnTo>
                    <a:pt x="1013" y="782"/>
                  </a:lnTo>
                  <a:lnTo>
                    <a:pt x="1005" y="786"/>
                  </a:lnTo>
                  <a:lnTo>
                    <a:pt x="1001" y="793"/>
                  </a:lnTo>
                  <a:lnTo>
                    <a:pt x="1001" y="801"/>
                  </a:lnTo>
                  <a:lnTo>
                    <a:pt x="1005" y="803"/>
                  </a:lnTo>
                  <a:lnTo>
                    <a:pt x="1001" y="805"/>
                  </a:lnTo>
                  <a:lnTo>
                    <a:pt x="997" y="805"/>
                  </a:lnTo>
                  <a:lnTo>
                    <a:pt x="990" y="807"/>
                  </a:lnTo>
                  <a:lnTo>
                    <a:pt x="988" y="809"/>
                  </a:lnTo>
                  <a:lnTo>
                    <a:pt x="984" y="811"/>
                  </a:lnTo>
                  <a:lnTo>
                    <a:pt x="974" y="816"/>
                  </a:lnTo>
                  <a:lnTo>
                    <a:pt x="968" y="822"/>
                  </a:lnTo>
                  <a:lnTo>
                    <a:pt x="966" y="822"/>
                  </a:lnTo>
                  <a:lnTo>
                    <a:pt x="957" y="807"/>
                  </a:lnTo>
                  <a:lnTo>
                    <a:pt x="961" y="805"/>
                  </a:lnTo>
                  <a:lnTo>
                    <a:pt x="974" y="799"/>
                  </a:lnTo>
                  <a:lnTo>
                    <a:pt x="972" y="793"/>
                  </a:lnTo>
                  <a:lnTo>
                    <a:pt x="968" y="791"/>
                  </a:lnTo>
                  <a:lnTo>
                    <a:pt x="945" y="791"/>
                  </a:lnTo>
                  <a:lnTo>
                    <a:pt x="943" y="786"/>
                  </a:lnTo>
                  <a:lnTo>
                    <a:pt x="941" y="784"/>
                  </a:lnTo>
                  <a:lnTo>
                    <a:pt x="943" y="780"/>
                  </a:lnTo>
                  <a:lnTo>
                    <a:pt x="945" y="766"/>
                  </a:lnTo>
                  <a:lnTo>
                    <a:pt x="945" y="761"/>
                  </a:lnTo>
                  <a:lnTo>
                    <a:pt x="943" y="753"/>
                  </a:lnTo>
                  <a:lnTo>
                    <a:pt x="947" y="751"/>
                  </a:lnTo>
                  <a:lnTo>
                    <a:pt x="966" y="751"/>
                  </a:lnTo>
                  <a:lnTo>
                    <a:pt x="968" y="751"/>
                  </a:lnTo>
                  <a:lnTo>
                    <a:pt x="972" y="749"/>
                  </a:lnTo>
                  <a:lnTo>
                    <a:pt x="974" y="747"/>
                  </a:lnTo>
                  <a:lnTo>
                    <a:pt x="978" y="741"/>
                  </a:lnTo>
                  <a:lnTo>
                    <a:pt x="974" y="732"/>
                  </a:lnTo>
                  <a:lnTo>
                    <a:pt x="970" y="732"/>
                  </a:lnTo>
                  <a:lnTo>
                    <a:pt x="963" y="730"/>
                  </a:lnTo>
                  <a:lnTo>
                    <a:pt x="941" y="739"/>
                  </a:lnTo>
                  <a:lnTo>
                    <a:pt x="945" y="730"/>
                  </a:lnTo>
                  <a:lnTo>
                    <a:pt x="920" y="716"/>
                  </a:lnTo>
                  <a:lnTo>
                    <a:pt x="889" y="703"/>
                  </a:lnTo>
                  <a:lnTo>
                    <a:pt x="884" y="703"/>
                  </a:lnTo>
                  <a:lnTo>
                    <a:pt x="878" y="703"/>
                  </a:lnTo>
                  <a:lnTo>
                    <a:pt x="866" y="701"/>
                  </a:lnTo>
                  <a:lnTo>
                    <a:pt x="870" y="685"/>
                  </a:lnTo>
                  <a:lnTo>
                    <a:pt x="861" y="670"/>
                  </a:lnTo>
                  <a:lnTo>
                    <a:pt x="851" y="666"/>
                  </a:lnTo>
                  <a:lnTo>
                    <a:pt x="853" y="653"/>
                  </a:lnTo>
                  <a:lnTo>
                    <a:pt x="855" y="657"/>
                  </a:lnTo>
                  <a:lnTo>
                    <a:pt x="866" y="664"/>
                  </a:lnTo>
                  <a:lnTo>
                    <a:pt x="870" y="662"/>
                  </a:lnTo>
                  <a:lnTo>
                    <a:pt x="878" y="653"/>
                  </a:lnTo>
                  <a:lnTo>
                    <a:pt x="880" y="643"/>
                  </a:lnTo>
                  <a:lnTo>
                    <a:pt x="884" y="637"/>
                  </a:lnTo>
                  <a:lnTo>
                    <a:pt x="884" y="635"/>
                  </a:lnTo>
                  <a:lnTo>
                    <a:pt x="884" y="630"/>
                  </a:lnTo>
                  <a:lnTo>
                    <a:pt x="884" y="622"/>
                  </a:lnTo>
                  <a:lnTo>
                    <a:pt x="889" y="620"/>
                  </a:lnTo>
                  <a:lnTo>
                    <a:pt x="907" y="622"/>
                  </a:lnTo>
                  <a:lnTo>
                    <a:pt x="911" y="624"/>
                  </a:lnTo>
                  <a:lnTo>
                    <a:pt x="913" y="624"/>
                  </a:lnTo>
                  <a:lnTo>
                    <a:pt x="918" y="624"/>
                  </a:lnTo>
                  <a:lnTo>
                    <a:pt x="920" y="624"/>
                  </a:lnTo>
                  <a:lnTo>
                    <a:pt x="916" y="608"/>
                  </a:lnTo>
                  <a:lnTo>
                    <a:pt x="924" y="599"/>
                  </a:lnTo>
                  <a:lnTo>
                    <a:pt x="918" y="585"/>
                  </a:lnTo>
                  <a:lnTo>
                    <a:pt x="928" y="572"/>
                  </a:lnTo>
                  <a:lnTo>
                    <a:pt x="932" y="562"/>
                  </a:lnTo>
                  <a:lnTo>
                    <a:pt x="928" y="553"/>
                  </a:lnTo>
                  <a:lnTo>
                    <a:pt x="932" y="535"/>
                  </a:lnTo>
                  <a:lnTo>
                    <a:pt x="934" y="533"/>
                  </a:lnTo>
                  <a:lnTo>
                    <a:pt x="949" y="510"/>
                  </a:lnTo>
                  <a:lnTo>
                    <a:pt x="945" y="506"/>
                  </a:lnTo>
                  <a:lnTo>
                    <a:pt x="943" y="504"/>
                  </a:lnTo>
                  <a:lnTo>
                    <a:pt x="941" y="495"/>
                  </a:lnTo>
                  <a:lnTo>
                    <a:pt x="943" y="487"/>
                  </a:lnTo>
                  <a:lnTo>
                    <a:pt x="945" y="485"/>
                  </a:lnTo>
                  <a:lnTo>
                    <a:pt x="955" y="487"/>
                  </a:lnTo>
                  <a:lnTo>
                    <a:pt x="963" y="476"/>
                  </a:lnTo>
                  <a:lnTo>
                    <a:pt x="978" y="489"/>
                  </a:lnTo>
                  <a:lnTo>
                    <a:pt x="976" y="491"/>
                  </a:lnTo>
                  <a:lnTo>
                    <a:pt x="966" y="497"/>
                  </a:lnTo>
                  <a:lnTo>
                    <a:pt x="972" y="512"/>
                  </a:lnTo>
                  <a:lnTo>
                    <a:pt x="972" y="516"/>
                  </a:lnTo>
                  <a:lnTo>
                    <a:pt x="980" y="520"/>
                  </a:lnTo>
                  <a:lnTo>
                    <a:pt x="982" y="524"/>
                  </a:lnTo>
                  <a:lnTo>
                    <a:pt x="980" y="531"/>
                  </a:lnTo>
                  <a:lnTo>
                    <a:pt x="984" y="537"/>
                  </a:lnTo>
                  <a:lnTo>
                    <a:pt x="984" y="541"/>
                  </a:lnTo>
                  <a:lnTo>
                    <a:pt x="993" y="562"/>
                  </a:lnTo>
                  <a:lnTo>
                    <a:pt x="1015" y="560"/>
                  </a:lnTo>
                  <a:lnTo>
                    <a:pt x="1018" y="564"/>
                  </a:lnTo>
                  <a:lnTo>
                    <a:pt x="1024" y="560"/>
                  </a:lnTo>
                  <a:lnTo>
                    <a:pt x="1026" y="558"/>
                  </a:lnTo>
                  <a:lnTo>
                    <a:pt x="1034" y="570"/>
                  </a:lnTo>
                  <a:lnTo>
                    <a:pt x="1036" y="572"/>
                  </a:lnTo>
                  <a:lnTo>
                    <a:pt x="1045" y="572"/>
                  </a:lnTo>
                  <a:lnTo>
                    <a:pt x="1055" y="585"/>
                  </a:lnTo>
                  <a:lnTo>
                    <a:pt x="1055" y="587"/>
                  </a:lnTo>
                  <a:lnTo>
                    <a:pt x="1059" y="587"/>
                  </a:lnTo>
                  <a:lnTo>
                    <a:pt x="1078" y="576"/>
                  </a:lnTo>
                  <a:lnTo>
                    <a:pt x="1124" y="593"/>
                  </a:lnTo>
                  <a:lnTo>
                    <a:pt x="1119" y="599"/>
                  </a:lnTo>
                  <a:lnTo>
                    <a:pt x="1122" y="608"/>
                  </a:lnTo>
                  <a:lnTo>
                    <a:pt x="1122" y="612"/>
                  </a:lnTo>
                  <a:lnTo>
                    <a:pt x="1132" y="610"/>
                  </a:lnTo>
                  <a:lnTo>
                    <a:pt x="1134" y="614"/>
                  </a:lnTo>
                  <a:lnTo>
                    <a:pt x="1147" y="622"/>
                  </a:lnTo>
                  <a:lnTo>
                    <a:pt x="1151" y="624"/>
                  </a:lnTo>
                  <a:lnTo>
                    <a:pt x="1155" y="618"/>
                  </a:lnTo>
                  <a:lnTo>
                    <a:pt x="1163" y="618"/>
                  </a:lnTo>
                  <a:lnTo>
                    <a:pt x="1169" y="612"/>
                  </a:lnTo>
                  <a:lnTo>
                    <a:pt x="1171" y="610"/>
                  </a:lnTo>
                  <a:lnTo>
                    <a:pt x="1178" y="610"/>
                  </a:lnTo>
                  <a:lnTo>
                    <a:pt x="1182" y="612"/>
                  </a:lnTo>
                  <a:lnTo>
                    <a:pt x="1188" y="614"/>
                  </a:lnTo>
                  <a:lnTo>
                    <a:pt x="1192" y="614"/>
                  </a:lnTo>
                  <a:lnTo>
                    <a:pt x="1201" y="610"/>
                  </a:lnTo>
                  <a:lnTo>
                    <a:pt x="1211" y="603"/>
                  </a:lnTo>
                  <a:lnTo>
                    <a:pt x="1242" y="593"/>
                  </a:lnTo>
                  <a:lnTo>
                    <a:pt x="1246" y="589"/>
                  </a:lnTo>
                  <a:lnTo>
                    <a:pt x="1248" y="593"/>
                  </a:lnTo>
                  <a:lnTo>
                    <a:pt x="1267" y="595"/>
                  </a:lnTo>
                  <a:lnTo>
                    <a:pt x="1276" y="610"/>
                  </a:lnTo>
                  <a:lnTo>
                    <a:pt x="1292" y="616"/>
                  </a:lnTo>
                  <a:lnTo>
                    <a:pt x="1296" y="616"/>
                  </a:lnTo>
                  <a:lnTo>
                    <a:pt x="1307" y="616"/>
                  </a:lnTo>
                  <a:lnTo>
                    <a:pt x="1315" y="626"/>
                  </a:lnTo>
                  <a:lnTo>
                    <a:pt x="1330" y="622"/>
                  </a:lnTo>
                  <a:lnTo>
                    <a:pt x="1328" y="614"/>
                  </a:lnTo>
                  <a:lnTo>
                    <a:pt x="1346" y="591"/>
                  </a:lnTo>
                  <a:lnTo>
                    <a:pt x="1348" y="585"/>
                  </a:lnTo>
                  <a:lnTo>
                    <a:pt x="1348" y="580"/>
                  </a:lnTo>
                  <a:lnTo>
                    <a:pt x="1350" y="570"/>
                  </a:lnTo>
                  <a:lnTo>
                    <a:pt x="1355" y="562"/>
                  </a:lnTo>
                  <a:lnTo>
                    <a:pt x="1353" y="558"/>
                  </a:lnTo>
                  <a:lnTo>
                    <a:pt x="1350" y="556"/>
                  </a:lnTo>
                  <a:lnTo>
                    <a:pt x="1365" y="531"/>
                  </a:lnTo>
                  <a:lnTo>
                    <a:pt x="1363" y="520"/>
                  </a:lnTo>
                  <a:lnTo>
                    <a:pt x="1365" y="518"/>
                  </a:lnTo>
                  <a:lnTo>
                    <a:pt x="1371" y="508"/>
                  </a:lnTo>
                  <a:lnTo>
                    <a:pt x="1377" y="504"/>
                  </a:lnTo>
                  <a:lnTo>
                    <a:pt x="1380" y="499"/>
                  </a:lnTo>
                  <a:lnTo>
                    <a:pt x="1386" y="485"/>
                  </a:lnTo>
                  <a:lnTo>
                    <a:pt x="1382" y="479"/>
                  </a:lnTo>
                  <a:lnTo>
                    <a:pt x="1380" y="474"/>
                  </a:lnTo>
                  <a:lnTo>
                    <a:pt x="1377" y="458"/>
                  </a:lnTo>
                  <a:lnTo>
                    <a:pt x="1357" y="447"/>
                  </a:lnTo>
                  <a:lnTo>
                    <a:pt x="1328" y="452"/>
                  </a:lnTo>
                  <a:lnTo>
                    <a:pt x="1321" y="449"/>
                  </a:lnTo>
                  <a:lnTo>
                    <a:pt x="1298" y="433"/>
                  </a:lnTo>
                  <a:lnTo>
                    <a:pt x="1292" y="422"/>
                  </a:lnTo>
                  <a:lnTo>
                    <a:pt x="1290" y="420"/>
                  </a:lnTo>
                  <a:lnTo>
                    <a:pt x="1286" y="408"/>
                  </a:lnTo>
                  <a:lnTo>
                    <a:pt x="1276" y="402"/>
                  </a:lnTo>
                  <a:lnTo>
                    <a:pt x="1269" y="391"/>
                  </a:lnTo>
                  <a:lnTo>
                    <a:pt x="1263" y="389"/>
                  </a:lnTo>
                  <a:lnTo>
                    <a:pt x="1263" y="385"/>
                  </a:lnTo>
                  <a:lnTo>
                    <a:pt x="1271" y="372"/>
                  </a:lnTo>
                  <a:lnTo>
                    <a:pt x="1265" y="360"/>
                  </a:lnTo>
                  <a:lnTo>
                    <a:pt x="1261" y="350"/>
                  </a:lnTo>
                  <a:lnTo>
                    <a:pt x="1236" y="358"/>
                  </a:lnTo>
                  <a:lnTo>
                    <a:pt x="1232" y="354"/>
                  </a:lnTo>
                  <a:lnTo>
                    <a:pt x="1221" y="356"/>
                  </a:lnTo>
                  <a:lnTo>
                    <a:pt x="1224" y="335"/>
                  </a:lnTo>
                  <a:lnTo>
                    <a:pt x="1176" y="347"/>
                  </a:lnTo>
                  <a:lnTo>
                    <a:pt x="1171" y="350"/>
                  </a:lnTo>
                  <a:lnTo>
                    <a:pt x="1163" y="352"/>
                  </a:lnTo>
                  <a:lnTo>
                    <a:pt x="1165" y="364"/>
                  </a:lnTo>
                  <a:lnTo>
                    <a:pt x="1163" y="381"/>
                  </a:lnTo>
                  <a:lnTo>
                    <a:pt x="1163" y="385"/>
                  </a:lnTo>
                  <a:lnTo>
                    <a:pt x="1134" y="389"/>
                  </a:lnTo>
                  <a:lnTo>
                    <a:pt x="1126" y="397"/>
                  </a:lnTo>
                  <a:lnTo>
                    <a:pt x="1119" y="412"/>
                  </a:lnTo>
                  <a:lnTo>
                    <a:pt x="1117" y="416"/>
                  </a:lnTo>
                  <a:lnTo>
                    <a:pt x="1111" y="422"/>
                  </a:lnTo>
                  <a:lnTo>
                    <a:pt x="1103" y="420"/>
                  </a:lnTo>
                  <a:lnTo>
                    <a:pt x="1101" y="414"/>
                  </a:lnTo>
                  <a:lnTo>
                    <a:pt x="1076" y="412"/>
                  </a:lnTo>
                  <a:lnTo>
                    <a:pt x="1074" y="408"/>
                  </a:lnTo>
                  <a:lnTo>
                    <a:pt x="1047" y="416"/>
                  </a:lnTo>
                  <a:lnTo>
                    <a:pt x="1040" y="420"/>
                  </a:lnTo>
                  <a:lnTo>
                    <a:pt x="1038" y="429"/>
                  </a:lnTo>
                  <a:lnTo>
                    <a:pt x="1036" y="420"/>
                  </a:lnTo>
                  <a:lnTo>
                    <a:pt x="1026" y="412"/>
                  </a:lnTo>
                  <a:lnTo>
                    <a:pt x="1009" y="416"/>
                  </a:lnTo>
                  <a:lnTo>
                    <a:pt x="1007" y="422"/>
                  </a:lnTo>
                  <a:lnTo>
                    <a:pt x="988" y="414"/>
                  </a:lnTo>
                  <a:lnTo>
                    <a:pt x="984" y="412"/>
                  </a:lnTo>
                  <a:lnTo>
                    <a:pt x="984" y="408"/>
                  </a:lnTo>
                  <a:lnTo>
                    <a:pt x="978" y="402"/>
                  </a:lnTo>
                  <a:lnTo>
                    <a:pt x="963" y="404"/>
                  </a:lnTo>
                  <a:lnTo>
                    <a:pt x="961" y="397"/>
                  </a:lnTo>
                  <a:lnTo>
                    <a:pt x="968" y="391"/>
                  </a:lnTo>
                  <a:lnTo>
                    <a:pt x="961" y="385"/>
                  </a:lnTo>
                  <a:lnTo>
                    <a:pt x="943" y="393"/>
                  </a:lnTo>
                  <a:lnTo>
                    <a:pt x="947" y="404"/>
                  </a:lnTo>
                  <a:lnTo>
                    <a:pt x="951" y="414"/>
                  </a:lnTo>
                  <a:lnTo>
                    <a:pt x="949" y="416"/>
                  </a:lnTo>
                  <a:lnTo>
                    <a:pt x="938" y="422"/>
                  </a:lnTo>
                  <a:lnTo>
                    <a:pt x="934" y="435"/>
                  </a:lnTo>
                  <a:lnTo>
                    <a:pt x="928" y="437"/>
                  </a:lnTo>
                  <a:lnTo>
                    <a:pt x="918" y="431"/>
                  </a:lnTo>
                  <a:lnTo>
                    <a:pt x="918" y="420"/>
                  </a:lnTo>
                  <a:lnTo>
                    <a:pt x="918" y="416"/>
                  </a:lnTo>
                  <a:lnTo>
                    <a:pt x="901" y="370"/>
                  </a:lnTo>
                  <a:lnTo>
                    <a:pt x="903" y="350"/>
                  </a:lnTo>
                  <a:lnTo>
                    <a:pt x="893" y="345"/>
                  </a:lnTo>
                  <a:lnTo>
                    <a:pt x="891" y="347"/>
                  </a:lnTo>
                  <a:lnTo>
                    <a:pt x="889" y="350"/>
                  </a:lnTo>
                  <a:lnTo>
                    <a:pt x="884" y="343"/>
                  </a:lnTo>
                  <a:lnTo>
                    <a:pt x="876" y="343"/>
                  </a:lnTo>
                  <a:lnTo>
                    <a:pt x="874" y="339"/>
                  </a:lnTo>
                  <a:lnTo>
                    <a:pt x="857" y="327"/>
                  </a:lnTo>
                  <a:lnTo>
                    <a:pt x="843" y="335"/>
                  </a:lnTo>
                  <a:lnTo>
                    <a:pt x="841" y="331"/>
                  </a:lnTo>
                  <a:lnTo>
                    <a:pt x="839" y="329"/>
                  </a:lnTo>
                  <a:lnTo>
                    <a:pt x="832" y="323"/>
                  </a:lnTo>
                  <a:lnTo>
                    <a:pt x="830" y="320"/>
                  </a:lnTo>
                  <a:lnTo>
                    <a:pt x="824" y="314"/>
                  </a:lnTo>
                  <a:lnTo>
                    <a:pt x="816" y="312"/>
                  </a:lnTo>
                  <a:lnTo>
                    <a:pt x="795" y="329"/>
                  </a:lnTo>
                  <a:lnTo>
                    <a:pt x="791" y="331"/>
                  </a:lnTo>
                  <a:lnTo>
                    <a:pt x="787" y="329"/>
                  </a:lnTo>
                  <a:lnTo>
                    <a:pt x="782" y="327"/>
                  </a:lnTo>
                  <a:lnTo>
                    <a:pt x="766" y="318"/>
                  </a:lnTo>
                  <a:lnTo>
                    <a:pt x="749" y="331"/>
                  </a:lnTo>
                  <a:lnTo>
                    <a:pt x="762" y="343"/>
                  </a:lnTo>
                  <a:lnTo>
                    <a:pt x="762" y="352"/>
                  </a:lnTo>
                  <a:lnTo>
                    <a:pt x="770" y="364"/>
                  </a:lnTo>
                  <a:lnTo>
                    <a:pt x="770" y="368"/>
                  </a:lnTo>
                  <a:lnTo>
                    <a:pt x="768" y="372"/>
                  </a:lnTo>
                  <a:lnTo>
                    <a:pt x="757" y="377"/>
                  </a:lnTo>
                  <a:lnTo>
                    <a:pt x="760" y="391"/>
                  </a:lnTo>
                  <a:lnTo>
                    <a:pt x="762" y="393"/>
                  </a:lnTo>
                  <a:lnTo>
                    <a:pt x="760" y="397"/>
                  </a:lnTo>
                  <a:lnTo>
                    <a:pt x="755" y="397"/>
                  </a:lnTo>
                  <a:lnTo>
                    <a:pt x="751" y="402"/>
                  </a:lnTo>
                  <a:lnTo>
                    <a:pt x="747" y="402"/>
                  </a:lnTo>
                  <a:lnTo>
                    <a:pt x="712" y="385"/>
                  </a:lnTo>
                  <a:lnTo>
                    <a:pt x="703" y="385"/>
                  </a:lnTo>
                  <a:lnTo>
                    <a:pt x="683" y="389"/>
                  </a:lnTo>
                  <a:lnTo>
                    <a:pt x="680" y="391"/>
                  </a:lnTo>
                  <a:lnTo>
                    <a:pt x="670" y="385"/>
                  </a:lnTo>
                  <a:lnTo>
                    <a:pt x="666" y="383"/>
                  </a:lnTo>
                  <a:lnTo>
                    <a:pt x="660" y="377"/>
                  </a:lnTo>
                  <a:lnTo>
                    <a:pt x="660" y="372"/>
                  </a:lnTo>
                  <a:lnTo>
                    <a:pt x="653" y="362"/>
                  </a:lnTo>
                  <a:lnTo>
                    <a:pt x="668" y="341"/>
                  </a:lnTo>
                  <a:lnTo>
                    <a:pt x="660" y="327"/>
                  </a:lnTo>
                  <a:lnTo>
                    <a:pt x="641" y="333"/>
                  </a:lnTo>
                  <a:lnTo>
                    <a:pt x="637" y="329"/>
                  </a:lnTo>
                  <a:lnTo>
                    <a:pt x="628" y="300"/>
                  </a:lnTo>
                  <a:lnTo>
                    <a:pt x="633" y="295"/>
                  </a:lnTo>
                  <a:lnTo>
                    <a:pt x="624" y="287"/>
                  </a:lnTo>
                  <a:lnTo>
                    <a:pt x="614" y="287"/>
                  </a:lnTo>
                  <a:lnTo>
                    <a:pt x="610" y="283"/>
                  </a:lnTo>
                  <a:lnTo>
                    <a:pt x="610" y="281"/>
                  </a:lnTo>
                  <a:lnTo>
                    <a:pt x="614" y="256"/>
                  </a:lnTo>
                  <a:lnTo>
                    <a:pt x="601" y="256"/>
                  </a:lnTo>
                  <a:lnTo>
                    <a:pt x="601" y="252"/>
                  </a:lnTo>
                  <a:lnTo>
                    <a:pt x="591" y="241"/>
                  </a:lnTo>
                  <a:lnTo>
                    <a:pt x="585" y="239"/>
                  </a:lnTo>
                  <a:lnTo>
                    <a:pt x="583" y="237"/>
                  </a:lnTo>
                  <a:lnTo>
                    <a:pt x="572" y="233"/>
                  </a:lnTo>
                  <a:lnTo>
                    <a:pt x="549" y="210"/>
                  </a:lnTo>
                  <a:lnTo>
                    <a:pt x="554" y="204"/>
                  </a:lnTo>
                  <a:lnTo>
                    <a:pt x="547" y="194"/>
                  </a:lnTo>
                  <a:lnTo>
                    <a:pt x="541" y="196"/>
                  </a:lnTo>
                  <a:lnTo>
                    <a:pt x="539" y="191"/>
                  </a:lnTo>
                  <a:lnTo>
                    <a:pt x="531" y="183"/>
                  </a:lnTo>
                  <a:lnTo>
                    <a:pt x="529" y="171"/>
                  </a:lnTo>
                  <a:lnTo>
                    <a:pt x="533" y="169"/>
                  </a:lnTo>
                  <a:lnTo>
                    <a:pt x="537" y="169"/>
                  </a:lnTo>
                  <a:lnTo>
                    <a:pt x="545" y="175"/>
                  </a:lnTo>
                  <a:lnTo>
                    <a:pt x="554" y="162"/>
                  </a:lnTo>
                  <a:lnTo>
                    <a:pt x="551" y="154"/>
                  </a:lnTo>
                  <a:lnTo>
                    <a:pt x="543" y="152"/>
                  </a:lnTo>
                  <a:lnTo>
                    <a:pt x="543" y="137"/>
                  </a:lnTo>
                  <a:lnTo>
                    <a:pt x="516" y="127"/>
                  </a:lnTo>
                  <a:lnTo>
                    <a:pt x="516" y="123"/>
                  </a:lnTo>
                  <a:lnTo>
                    <a:pt x="508" y="119"/>
                  </a:lnTo>
                  <a:lnTo>
                    <a:pt x="504" y="108"/>
                  </a:lnTo>
                  <a:lnTo>
                    <a:pt x="516" y="98"/>
                  </a:lnTo>
                  <a:lnTo>
                    <a:pt x="502" y="79"/>
                  </a:lnTo>
                  <a:lnTo>
                    <a:pt x="497" y="79"/>
                  </a:lnTo>
                  <a:lnTo>
                    <a:pt x="472" y="62"/>
                  </a:lnTo>
                  <a:lnTo>
                    <a:pt x="460" y="60"/>
                  </a:lnTo>
                  <a:lnTo>
                    <a:pt x="458" y="58"/>
                  </a:lnTo>
                  <a:lnTo>
                    <a:pt x="447" y="46"/>
                  </a:lnTo>
                  <a:lnTo>
                    <a:pt x="435" y="48"/>
                  </a:lnTo>
                  <a:lnTo>
                    <a:pt x="425" y="46"/>
                  </a:lnTo>
                  <a:lnTo>
                    <a:pt x="422" y="44"/>
                  </a:lnTo>
                  <a:lnTo>
                    <a:pt x="418" y="35"/>
                  </a:lnTo>
                  <a:lnTo>
                    <a:pt x="410" y="35"/>
                  </a:lnTo>
                  <a:lnTo>
                    <a:pt x="397" y="48"/>
                  </a:lnTo>
                  <a:lnTo>
                    <a:pt x="389" y="50"/>
                  </a:lnTo>
                  <a:lnTo>
                    <a:pt x="373" y="46"/>
                  </a:lnTo>
                  <a:lnTo>
                    <a:pt x="370" y="56"/>
                  </a:lnTo>
                  <a:lnTo>
                    <a:pt x="366" y="56"/>
                  </a:lnTo>
                  <a:lnTo>
                    <a:pt x="364" y="54"/>
                  </a:lnTo>
                  <a:lnTo>
                    <a:pt x="356" y="48"/>
                  </a:lnTo>
                  <a:lnTo>
                    <a:pt x="354" y="50"/>
                  </a:lnTo>
                  <a:lnTo>
                    <a:pt x="350" y="48"/>
                  </a:lnTo>
                  <a:lnTo>
                    <a:pt x="343" y="50"/>
                  </a:lnTo>
                  <a:lnTo>
                    <a:pt x="341" y="46"/>
                  </a:lnTo>
                  <a:lnTo>
                    <a:pt x="331" y="37"/>
                  </a:lnTo>
                  <a:lnTo>
                    <a:pt x="312" y="33"/>
                  </a:lnTo>
                  <a:lnTo>
                    <a:pt x="314" y="25"/>
                  </a:lnTo>
                  <a:lnTo>
                    <a:pt x="310" y="27"/>
                  </a:lnTo>
                  <a:lnTo>
                    <a:pt x="300" y="19"/>
                  </a:lnTo>
                  <a:lnTo>
                    <a:pt x="300" y="15"/>
                  </a:lnTo>
                  <a:lnTo>
                    <a:pt x="296" y="8"/>
                  </a:lnTo>
                  <a:lnTo>
                    <a:pt x="268" y="0"/>
                  </a:lnTo>
                  <a:lnTo>
                    <a:pt x="264" y="4"/>
                  </a:lnTo>
                  <a:lnTo>
                    <a:pt x="256" y="2"/>
                  </a:lnTo>
                  <a:lnTo>
                    <a:pt x="250" y="2"/>
                  </a:lnTo>
                  <a:lnTo>
                    <a:pt x="250" y="6"/>
                  </a:lnTo>
                  <a:lnTo>
                    <a:pt x="246" y="6"/>
                  </a:lnTo>
                  <a:lnTo>
                    <a:pt x="221" y="8"/>
                  </a:lnTo>
                  <a:lnTo>
                    <a:pt x="216" y="6"/>
                  </a:lnTo>
                  <a:lnTo>
                    <a:pt x="204" y="13"/>
                  </a:lnTo>
                  <a:lnTo>
                    <a:pt x="204" y="25"/>
                  </a:lnTo>
                  <a:lnTo>
                    <a:pt x="196" y="31"/>
                  </a:lnTo>
                  <a:lnTo>
                    <a:pt x="191" y="29"/>
                  </a:lnTo>
                  <a:lnTo>
                    <a:pt x="183" y="29"/>
                  </a:lnTo>
                  <a:lnTo>
                    <a:pt x="179" y="48"/>
                  </a:lnTo>
                  <a:lnTo>
                    <a:pt x="164" y="54"/>
                  </a:lnTo>
                  <a:lnTo>
                    <a:pt x="160" y="62"/>
                  </a:lnTo>
                  <a:lnTo>
                    <a:pt x="162" y="75"/>
                  </a:lnTo>
                  <a:lnTo>
                    <a:pt x="158" y="75"/>
                  </a:lnTo>
                  <a:lnTo>
                    <a:pt x="152" y="73"/>
                  </a:lnTo>
                  <a:lnTo>
                    <a:pt x="144" y="62"/>
                  </a:lnTo>
                  <a:lnTo>
                    <a:pt x="127" y="62"/>
                  </a:lnTo>
                  <a:lnTo>
                    <a:pt x="119" y="83"/>
                  </a:lnTo>
                  <a:lnTo>
                    <a:pt x="114" y="81"/>
                  </a:lnTo>
                  <a:lnTo>
                    <a:pt x="106" y="81"/>
                  </a:lnTo>
                  <a:lnTo>
                    <a:pt x="104" y="77"/>
                  </a:lnTo>
                  <a:lnTo>
                    <a:pt x="85" y="75"/>
                  </a:lnTo>
                  <a:lnTo>
                    <a:pt x="71" y="81"/>
                  </a:lnTo>
                  <a:lnTo>
                    <a:pt x="69" y="77"/>
                  </a:lnTo>
                  <a:lnTo>
                    <a:pt x="73" y="71"/>
                  </a:lnTo>
                  <a:lnTo>
                    <a:pt x="65" y="62"/>
                  </a:lnTo>
                  <a:lnTo>
                    <a:pt x="60" y="35"/>
                  </a:lnTo>
                  <a:lnTo>
                    <a:pt x="48" y="31"/>
                  </a:lnTo>
                  <a:lnTo>
                    <a:pt x="46" y="31"/>
                  </a:lnTo>
                  <a:lnTo>
                    <a:pt x="40" y="25"/>
                  </a:lnTo>
                  <a:lnTo>
                    <a:pt x="33" y="25"/>
                  </a:lnTo>
                  <a:lnTo>
                    <a:pt x="29" y="27"/>
                  </a:lnTo>
                  <a:lnTo>
                    <a:pt x="15" y="23"/>
                  </a:lnTo>
                  <a:lnTo>
                    <a:pt x="0" y="29"/>
                  </a:lnTo>
                  <a:close/>
                </a:path>
              </a:pathLst>
            </a:custGeom>
            <a:solidFill>
              <a:srgbClr val="E64162"/>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b="1">
                <a:latin typeface="Century Gothic" panose="020B0502020202020204" pitchFamily="34" charset="0"/>
              </a:endParaRPr>
            </a:p>
          </p:txBody>
        </p:sp>
        <p:sp>
          <p:nvSpPr>
            <p:cNvPr id="21" name="Freeform 15">
              <a:hlinkClick r:id="" action="ppaction://noaction"/>
              <a:extLst>
                <a:ext uri="{FF2B5EF4-FFF2-40B4-BE49-F238E27FC236}">
                  <a16:creationId xmlns:a16="http://schemas.microsoft.com/office/drawing/2014/main" id="{6C1E1BC7-D58C-0728-41E6-40D34141AFEE}"/>
                </a:ext>
              </a:extLst>
            </p:cNvPr>
            <p:cNvSpPr>
              <a:spLocks noEditPoints="1"/>
            </p:cNvSpPr>
            <p:nvPr/>
          </p:nvSpPr>
          <p:spPr bwMode="auto">
            <a:xfrm>
              <a:off x="4012218" y="3006725"/>
              <a:ext cx="2003198" cy="2069778"/>
            </a:xfrm>
            <a:custGeom>
              <a:avLst/>
              <a:gdLst>
                <a:gd name="T0" fmla="*/ 254 w 1384"/>
                <a:gd name="T1" fmla="*/ 5 h 1430"/>
                <a:gd name="T2" fmla="*/ 154 w 1384"/>
                <a:gd name="T3" fmla="*/ 34 h 1430"/>
                <a:gd name="T4" fmla="*/ 46 w 1384"/>
                <a:gd name="T5" fmla="*/ 75 h 1430"/>
                <a:gd name="T6" fmla="*/ 35 w 1384"/>
                <a:gd name="T7" fmla="*/ 144 h 1430"/>
                <a:gd name="T8" fmla="*/ 21 w 1384"/>
                <a:gd name="T9" fmla="*/ 198 h 1430"/>
                <a:gd name="T10" fmla="*/ 117 w 1384"/>
                <a:gd name="T11" fmla="*/ 173 h 1430"/>
                <a:gd name="T12" fmla="*/ 212 w 1384"/>
                <a:gd name="T13" fmla="*/ 194 h 1430"/>
                <a:gd name="T14" fmla="*/ 237 w 1384"/>
                <a:gd name="T15" fmla="*/ 277 h 1430"/>
                <a:gd name="T16" fmla="*/ 248 w 1384"/>
                <a:gd name="T17" fmla="*/ 364 h 1430"/>
                <a:gd name="T18" fmla="*/ 273 w 1384"/>
                <a:gd name="T19" fmla="*/ 429 h 1430"/>
                <a:gd name="T20" fmla="*/ 275 w 1384"/>
                <a:gd name="T21" fmla="*/ 533 h 1430"/>
                <a:gd name="T22" fmla="*/ 316 w 1384"/>
                <a:gd name="T23" fmla="*/ 587 h 1430"/>
                <a:gd name="T24" fmla="*/ 318 w 1384"/>
                <a:gd name="T25" fmla="*/ 681 h 1430"/>
                <a:gd name="T26" fmla="*/ 302 w 1384"/>
                <a:gd name="T27" fmla="*/ 756 h 1430"/>
                <a:gd name="T28" fmla="*/ 295 w 1384"/>
                <a:gd name="T29" fmla="*/ 818 h 1430"/>
                <a:gd name="T30" fmla="*/ 310 w 1384"/>
                <a:gd name="T31" fmla="*/ 903 h 1430"/>
                <a:gd name="T32" fmla="*/ 277 w 1384"/>
                <a:gd name="T33" fmla="*/ 995 h 1430"/>
                <a:gd name="T34" fmla="*/ 300 w 1384"/>
                <a:gd name="T35" fmla="*/ 1097 h 1430"/>
                <a:gd name="T36" fmla="*/ 291 w 1384"/>
                <a:gd name="T37" fmla="*/ 1147 h 1430"/>
                <a:gd name="T38" fmla="*/ 320 w 1384"/>
                <a:gd name="T39" fmla="*/ 1211 h 1430"/>
                <a:gd name="T40" fmla="*/ 352 w 1384"/>
                <a:gd name="T41" fmla="*/ 1259 h 1430"/>
                <a:gd name="T42" fmla="*/ 424 w 1384"/>
                <a:gd name="T43" fmla="*/ 1276 h 1430"/>
                <a:gd name="T44" fmla="*/ 424 w 1384"/>
                <a:gd name="T45" fmla="*/ 1363 h 1430"/>
                <a:gd name="T46" fmla="*/ 464 w 1384"/>
                <a:gd name="T47" fmla="*/ 1373 h 1430"/>
                <a:gd name="T48" fmla="*/ 495 w 1384"/>
                <a:gd name="T49" fmla="*/ 1430 h 1430"/>
                <a:gd name="T50" fmla="*/ 564 w 1384"/>
                <a:gd name="T51" fmla="*/ 1415 h 1430"/>
                <a:gd name="T52" fmla="*/ 610 w 1384"/>
                <a:gd name="T53" fmla="*/ 1407 h 1430"/>
                <a:gd name="T54" fmla="*/ 680 w 1384"/>
                <a:gd name="T55" fmla="*/ 1361 h 1430"/>
                <a:gd name="T56" fmla="*/ 772 w 1384"/>
                <a:gd name="T57" fmla="*/ 1351 h 1430"/>
                <a:gd name="T58" fmla="*/ 832 w 1384"/>
                <a:gd name="T59" fmla="*/ 1361 h 1430"/>
                <a:gd name="T60" fmla="*/ 922 w 1384"/>
                <a:gd name="T61" fmla="*/ 1313 h 1430"/>
                <a:gd name="T62" fmla="*/ 990 w 1384"/>
                <a:gd name="T63" fmla="*/ 1259 h 1430"/>
                <a:gd name="T64" fmla="*/ 1047 w 1384"/>
                <a:gd name="T65" fmla="*/ 1321 h 1430"/>
                <a:gd name="T66" fmla="*/ 1126 w 1384"/>
                <a:gd name="T67" fmla="*/ 1342 h 1430"/>
                <a:gd name="T68" fmla="*/ 1228 w 1384"/>
                <a:gd name="T69" fmla="*/ 1290 h 1430"/>
                <a:gd name="T70" fmla="*/ 1355 w 1384"/>
                <a:gd name="T71" fmla="*/ 1195 h 1430"/>
                <a:gd name="T72" fmla="*/ 1334 w 1384"/>
                <a:gd name="T73" fmla="*/ 1159 h 1430"/>
                <a:gd name="T74" fmla="*/ 1251 w 1384"/>
                <a:gd name="T75" fmla="*/ 1082 h 1430"/>
                <a:gd name="T76" fmla="*/ 1155 w 1384"/>
                <a:gd name="T77" fmla="*/ 1063 h 1430"/>
                <a:gd name="T78" fmla="*/ 1088 w 1384"/>
                <a:gd name="T79" fmla="*/ 1020 h 1430"/>
                <a:gd name="T80" fmla="*/ 1017 w 1384"/>
                <a:gd name="T81" fmla="*/ 1003 h 1430"/>
                <a:gd name="T82" fmla="*/ 926 w 1384"/>
                <a:gd name="T83" fmla="*/ 926 h 1430"/>
                <a:gd name="T84" fmla="*/ 841 w 1384"/>
                <a:gd name="T85" fmla="*/ 918 h 1430"/>
                <a:gd name="T86" fmla="*/ 762 w 1384"/>
                <a:gd name="T87" fmla="*/ 889 h 1430"/>
                <a:gd name="T88" fmla="*/ 747 w 1384"/>
                <a:gd name="T89" fmla="*/ 843 h 1430"/>
                <a:gd name="T90" fmla="*/ 720 w 1384"/>
                <a:gd name="T91" fmla="*/ 795 h 1430"/>
                <a:gd name="T92" fmla="*/ 701 w 1384"/>
                <a:gd name="T93" fmla="*/ 733 h 1430"/>
                <a:gd name="T94" fmla="*/ 637 w 1384"/>
                <a:gd name="T95" fmla="*/ 724 h 1430"/>
                <a:gd name="T96" fmla="*/ 572 w 1384"/>
                <a:gd name="T97" fmla="*/ 706 h 1430"/>
                <a:gd name="T98" fmla="*/ 499 w 1384"/>
                <a:gd name="T99" fmla="*/ 677 h 1430"/>
                <a:gd name="T100" fmla="*/ 458 w 1384"/>
                <a:gd name="T101" fmla="*/ 610 h 1430"/>
                <a:gd name="T102" fmla="*/ 410 w 1384"/>
                <a:gd name="T103" fmla="*/ 543 h 1430"/>
                <a:gd name="T104" fmla="*/ 449 w 1384"/>
                <a:gd name="T105" fmla="*/ 489 h 1430"/>
                <a:gd name="T106" fmla="*/ 445 w 1384"/>
                <a:gd name="T107" fmla="*/ 431 h 1430"/>
                <a:gd name="T108" fmla="*/ 464 w 1384"/>
                <a:gd name="T109" fmla="*/ 352 h 1430"/>
                <a:gd name="T110" fmla="*/ 410 w 1384"/>
                <a:gd name="T111" fmla="*/ 262 h 1430"/>
                <a:gd name="T112" fmla="*/ 395 w 1384"/>
                <a:gd name="T113" fmla="*/ 186 h 1430"/>
                <a:gd name="T114" fmla="*/ 400 w 1384"/>
                <a:gd name="T115" fmla="*/ 96 h 1430"/>
                <a:gd name="T116" fmla="*/ 21 w 1384"/>
                <a:gd name="T117" fmla="*/ 104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4" h="1430">
                  <a:moveTo>
                    <a:pt x="362" y="73"/>
                  </a:moveTo>
                  <a:lnTo>
                    <a:pt x="358" y="73"/>
                  </a:lnTo>
                  <a:lnTo>
                    <a:pt x="339" y="69"/>
                  </a:lnTo>
                  <a:lnTo>
                    <a:pt x="316" y="48"/>
                  </a:lnTo>
                  <a:lnTo>
                    <a:pt x="316" y="42"/>
                  </a:lnTo>
                  <a:lnTo>
                    <a:pt x="323" y="38"/>
                  </a:lnTo>
                  <a:lnTo>
                    <a:pt x="316" y="23"/>
                  </a:lnTo>
                  <a:lnTo>
                    <a:pt x="302" y="29"/>
                  </a:lnTo>
                  <a:lnTo>
                    <a:pt x="300" y="27"/>
                  </a:lnTo>
                  <a:lnTo>
                    <a:pt x="295" y="21"/>
                  </a:lnTo>
                  <a:lnTo>
                    <a:pt x="300" y="19"/>
                  </a:lnTo>
                  <a:lnTo>
                    <a:pt x="266" y="0"/>
                  </a:lnTo>
                  <a:lnTo>
                    <a:pt x="254" y="5"/>
                  </a:lnTo>
                  <a:lnTo>
                    <a:pt x="254" y="25"/>
                  </a:lnTo>
                  <a:lnTo>
                    <a:pt x="243" y="29"/>
                  </a:lnTo>
                  <a:lnTo>
                    <a:pt x="233" y="23"/>
                  </a:lnTo>
                  <a:lnTo>
                    <a:pt x="227" y="27"/>
                  </a:lnTo>
                  <a:lnTo>
                    <a:pt x="212" y="29"/>
                  </a:lnTo>
                  <a:lnTo>
                    <a:pt x="208" y="27"/>
                  </a:lnTo>
                  <a:lnTo>
                    <a:pt x="194" y="21"/>
                  </a:lnTo>
                  <a:lnTo>
                    <a:pt x="185" y="21"/>
                  </a:lnTo>
                  <a:lnTo>
                    <a:pt x="179" y="17"/>
                  </a:lnTo>
                  <a:lnTo>
                    <a:pt x="166" y="19"/>
                  </a:lnTo>
                  <a:lnTo>
                    <a:pt x="158" y="27"/>
                  </a:lnTo>
                  <a:lnTo>
                    <a:pt x="158" y="32"/>
                  </a:lnTo>
                  <a:lnTo>
                    <a:pt x="154" y="34"/>
                  </a:lnTo>
                  <a:lnTo>
                    <a:pt x="148" y="44"/>
                  </a:lnTo>
                  <a:lnTo>
                    <a:pt x="150" y="54"/>
                  </a:lnTo>
                  <a:lnTo>
                    <a:pt x="148" y="63"/>
                  </a:lnTo>
                  <a:lnTo>
                    <a:pt x="144" y="73"/>
                  </a:lnTo>
                  <a:lnTo>
                    <a:pt x="139" y="71"/>
                  </a:lnTo>
                  <a:lnTo>
                    <a:pt x="129" y="54"/>
                  </a:lnTo>
                  <a:lnTo>
                    <a:pt x="110" y="48"/>
                  </a:lnTo>
                  <a:lnTo>
                    <a:pt x="98" y="48"/>
                  </a:lnTo>
                  <a:lnTo>
                    <a:pt x="89" y="63"/>
                  </a:lnTo>
                  <a:lnTo>
                    <a:pt x="83" y="67"/>
                  </a:lnTo>
                  <a:lnTo>
                    <a:pt x="81" y="67"/>
                  </a:lnTo>
                  <a:lnTo>
                    <a:pt x="77" y="69"/>
                  </a:lnTo>
                  <a:lnTo>
                    <a:pt x="46" y="75"/>
                  </a:lnTo>
                  <a:lnTo>
                    <a:pt x="35" y="88"/>
                  </a:lnTo>
                  <a:lnTo>
                    <a:pt x="42" y="90"/>
                  </a:lnTo>
                  <a:lnTo>
                    <a:pt x="44" y="92"/>
                  </a:lnTo>
                  <a:lnTo>
                    <a:pt x="40" y="102"/>
                  </a:lnTo>
                  <a:lnTo>
                    <a:pt x="37" y="104"/>
                  </a:lnTo>
                  <a:lnTo>
                    <a:pt x="33" y="104"/>
                  </a:lnTo>
                  <a:lnTo>
                    <a:pt x="31" y="106"/>
                  </a:lnTo>
                  <a:lnTo>
                    <a:pt x="33" y="106"/>
                  </a:lnTo>
                  <a:lnTo>
                    <a:pt x="31" y="119"/>
                  </a:lnTo>
                  <a:lnTo>
                    <a:pt x="33" y="127"/>
                  </a:lnTo>
                  <a:lnTo>
                    <a:pt x="37" y="129"/>
                  </a:lnTo>
                  <a:lnTo>
                    <a:pt x="33" y="138"/>
                  </a:lnTo>
                  <a:lnTo>
                    <a:pt x="35" y="144"/>
                  </a:lnTo>
                  <a:lnTo>
                    <a:pt x="46" y="146"/>
                  </a:lnTo>
                  <a:lnTo>
                    <a:pt x="48" y="148"/>
                  </a:lnTo>
                  <a:lnTo>
                    <a:pt x="46" y="152"/>
                  </a:lnTo>
                  <a:lnTo>
                    <a:pt x="44" y="165"/>
                  </a:lnTo>
                  <a:lnTo>
                    <a:pt x="40" y="169"/>
                  </a:lnTo>
                  <a:lnTo>
                    <a:pt x="56" y="175"/>
                  </a:lnTo>
                  <a:lnTo>
                    <a:pt x="60" y="173"/>
                  </a:lnTo>
                  <a:lnTo>
                    <a:pt x="67" y="177"/>
                  </a:lnTo>
                  <a:lnTo>
                    <a:pt x="58" y="194"/>
                  </a:lnTo>
                  <a:lnTo>
                    <a:pt x="46" y="198"/>
                  </a:lnTo>
                  <a:lnTo>
                    <a:pt x="40" y="192"/>
                  </a:lnTo>
                  <a:lnTo>
                    <a:pt x="25" y="198"/>
                  </a:lnTo>
                  <a:lnTo>
                    <a:pt x="21" y="198"/>
                  </a:lnTo>
                  <a:lnTo>
                    <a:pt x="33" y="206"/>
                  </a:lnTo>
                  <a:lnTo>
                    <a:pt x="42" y="206"/>
                  </a:lnTo>
                  <a:lnTo>
                    <a:pt x="44" y="213"/>
                  </a:lnTo>
                  <a:lnTo>
                    <a:pt x="42" y="215"/>
                  </a:lnTo>
                  <a:lnTo>
                    <a:pt x="48" y="223"/>
                  </a:lnTo>
                  <a:lnTo>
                    <a:pt x="52" y="223"/>
                  </a:lnTo>
                  <a:lnTo>
                    <a:pt x="60" y="208"/>
                  </a:lnTo>
                  <a:lnTo>
                    <a:pt x="60" y="194"/>
                  </a:lnTo>
                  <a:lnTo>
                    <a:pt x="85" y="192"/>
                  </a:lnTo>
                  <a:lnTo>
                    <a:pt x="102" y="179"/>
                  </a:lnTo>
                  <a:lnTo>
                    <a:pt x="110" y="177"/>
                  </a:lnTo>
                  <a:lnTo>
                    <a:pt x="114" y="175"/>
                  </a:lnTo>
                  <a:lnTo>
                    <a:pt x="117" y="173"/>
                  </a:lnTo>
                  <a:lnTo>
                    <a:pt x="127" y="177"/>
                  </a:lnTo>
                  <a:lnTo>
                    <a:pt x="137" y="171"/>
                  </a:lnTo>
                  <a:lnTo>
                    <a:pt x="144" y="175"/>
                  </a:lnTo>
                  <a:lnTo>
                    <a:pt x="144" y="171"/>
                  </a:lnTo>
                  <a:lnTo>
                    <a:pt x="152" y="171"/>
                  </a:lnTo>
                  <a:lnTo>
                    <a:pt x="152" y="163"/>
                  </a:lnTo>
                  <a:lnTo>
                    <a:pt x="162" y="156"/>
                  </a:lnTo>
                  <a:lnTo>
                    <a:pt x="164" y="152"/>
                  </a:lnTo>
                  <a:lnTo>
                    <a:pt x="198" y="173"/>
                  </a:lnTo>
                  <a:lnTo>
                    <a:pt x="202" y="179"/>
                  </a:lnTo>
                  <a:lnTo>
                    <a:pt x="210" y="177"/>
                  </a:lnTo>
                  <a:lnTo>
                    <a:pt x="210" y="190"/>
                  </a:lnTo>
                  <a:lnTo>
                    <a:pt x="212" y="194"/>
                  </a:lnTo>
                  <a:lnTo>
                    <a:pt x="212" y="198"/>
                  </a:lnTo>
                  <a:lnTo>
                    <a:pt x="208" y="204"/>
                  </a:lnTo>
                  <a:lnTo>
                    <a:pt x="223" y="210"/>
                  </a:lnTo>
                  <a:lnTo>
                    <a:pt x="225" y="215"/>
                  </a:lnTo>
                  <a:lnTo>
                    <a:pt x="231" y="231"/>
                  </a:lnTo>
                  <a:lnTo>
                    <a:pt x="229" y="238"/>
                  </a:lnTo>
                  <a:lnTo>
                    <a:pt x="239" y="240"/>
                  </a:lnTo>
                  <a:lnTo>
                    <a:pt x="243" y="240"/>
                  </a:lnTo>
                  <a:lnTo>
                    <a:pt x="250" y="246"/>
                  </a:lnTo>
                  <a:lnTo>
                    <a:pt x="250" y="254"/>
                  </a:lnTo>
                  <a:lnTo>
                    <a:pt x="250" y="258"/>
                  </a:lnTo>
                  <a:lnTo>
                    <a:pt x="250" y="267"/>
                  </a:lnTo>
                  <a:lnTo>
                    <a:pt x="237" y="277"/>
                  </a:lnTo>
                  <a:lnTo>
                    <a:pt x="248" y="300"/>
                  </a:lnTo>
                  <a:lnTo>
                    <a:pt x="260" y="300"/>
                  </a:lnTo>
                  <a:lnTo>
                    <a:pt x="264" y="298"/>
                  </a:lnTo>
                  <a:lnTo>
                    <a:pt x="266" y="296"/>
                  </a:lnTo>
                  <a:lnTo>
                    <a:pt x="268" y="294"/>
                  </a:lnTo>
                  <a:lnTo>
                    <a:pt x="271" y="296"/>
                  </a:lnTo>
                  <a:lnTo>
                    <a:pt x="271" y="298"/>
                  </a:lnTo>
                  <a:lnTo>
                    <a:pt x="275" y="312"/>
                  </a:lnTo>
                  <a:lnTo>
                    <a:pt x="275" y="317"/>
                  </a:lnTo>
                  <a:lnTo>
                    <a:pt x="271" y="335"/>
                  </a:lnTo>
                  <a:lnTo>
                    <a:pt x="243" y="350"/>
                  </a:lnTo>
                  <a:lnTo>
                    <a:pt x="243" y="352"/>
                  </a:lnTo>
                  <a:lnTo>
                    <a:pt x="248" y="364"/>
                  </a:lnTo>
                  <a:lnTo>
                    <a:pt x="241" y="375"/>
                  </a:lnTo>
                  <a:lnTo>
                    <a:pt x="246" y="379"/>
                  </a:lnTo>
                  <a:lnTo>
                    <a:pt x="256" y="394"/>
                  </a:lnTo>
                  <a:lnTo>
                    <a:pt x="258" y="396"/>
                  </a:lnTo>
                  <a:lnTo>
                    <a:pt x="252" y="400"/>
                  </a:lnTo>
                  <a:lnTo>
                    <a:pt x="250" y="402"/>
                  </a:lnTo>
                  <a:lnTo>
                    <a:pt x="241" y="412"/>
                  </a:lnTo>
                  <a:lnTo>
                    <a:pt x="248" y="429"/>
                  </a:lnTo>
                  <a:lnTo>
                    <a:pt x="246" y="433"/>
                  </a:lnTo>
                  <a:lnTo>
                    <a:pt x="252" y="437"/>
                  </a:lnTo>
                  <a:lnTo>
                    <a:pt x="262" y="433"/>
                  </a:lnTo>
                  <a:lnTo>
                    <a:pt x="266" y="433"/>
                  </a:lnTo>
                  <a:lnTo>
                    <a:pt x="273" y="429"/>
                  </a:lnTo>
                  <a:lnTo>
                    <a:pt x="275" y="429"/>
                  </a:lnTo>
                  <a:lnTo>
                    <a:pt x="279" y="433"/>
                  </a:lnTo>
                  <a:lnTo>
                    <a:pt x="275" y="446"/>
                  </a:lnTo>
                  <a:lnTo>
                    <a:pt x="266" y="477"/>
                  </a:lnTo>
                  <a:lnTo>
                    <a:pt x="268" y="485"/>
                  </a:lnTo>
                  <a:lnTo>
                    <a:pt x="277" y="487"/>
                  </a:lnTo>
                  <a:lnTo>
                    <a:pt x="277" y="491"/>
                  </a:lnTo>
                  <a:lnTo>
                    <a:pt x="275" y="500"/>
                  </a:lnTo>
                  <a:lnTo>
                    <a:pt x="283" y="502"/>
                  </a:lnTo>
                  <a:lnTo>
                    <a:pt x="287" y="502"/>
                  </a:lnTo>
                  <a:lnTo>
                    <a:pt x="273" y="510"/>
                  </a:lnTo>
                  <a:lnTo>
                    <a:pt x="268" y="523"/>
                  </a:lnTo>
                  <a:lnTo>
                    <a:pt x="275" y="533"/>
                  </a:lnTo>
                  <a:lnTo>
                    <a:pt x="285" y="541"/>
                  </a:lnTo>
                  <a:lnTo>
                    <a:pt x="289" y="541"/>
                  </a:lnTo>
                  <a:lnTo>
                    <a:pt x="293" y="537"/>
                  </a:lnTo>
                  <a:lnTo>
                    <a:pt x="293" y="535"/>
                  </a:lnTo>
                  <a:lnTo>
                    <a:pt x="312" y="533"/>
                  </a:lnTo>
                  <a:lnTo>
                    <a:pt x="316" y="533"/>
                  </a:lnTo>
                  <a:lnTo>
                    <a:pt x="320" y="533"/>
                  </a:lnTo>
                  <a:lnTo>
                    <a:pt x="325" y="533"/>
                  </a:lnTo>
                  <a:lnTo>
                    <a:pt x="329" y="560"/>
                  </a:lnTo>
                  <a:lnTo>
                    <a:pt x="327" y="562"/>
                  </a:lnTo>
                  <a:lnTo>
                    <a:pt x="320" y="572"/>
                  </a:lnTo>
                  <a:lnTo>
                    <a:pt x="318" y="577"/>
                  </a:lnTo>
                  <a:lnTo>
                    <a:pt x="316" y="587"/>
                  </a:lnTo>
                  <a:lnTo>
                    <a:pt x="316" y="591"/>
                  </a:lnTo>
                  <a:lnTo>
                    <a:pt x="337" y="589"/>
                  </a:lnTo>
                  <a:lnTo>
                    <a:pt x="341" y="587"/>
                  </a:lnTo>
                  <a:lnTo>
                    <a:pt x="343" y="602"/>
                  </a:lnTo>
                  <a:lnTo>
                    <a:pt x="354" y="612"/>
                  </a:lnTo>
                  <a:lnTo>
                    <a:pt x="356" y="616"/>
                  </a:lnTo>
                  <a:lnTo>
                    <a:pt x="337" y="629"/>
                  </a:lnTo>
                  <a:lnTo>
                    <a:pt x="337" y="633"/>
                  </a:lnTo>
                  <a:lnTo>
                    <a:pt x="327" y="656"/>
                  </a:lnTo>
                  <a:lnTo>
                    <a:pt x="327" y="660"/>
                  </a:lnTo>
                  <a:lnTo>
                    <a:pt x="329" y="656"/>
                  </a:lnTo>
                  <a:lnTo>
                    <a:pt x="333" y="662"/>
                  </a:lnTo>
                  <a:lnTo>
                    <a:pt x="318" y="681"/>
                  </a:lnTo>
                  <a:lnTo>
                    <a:pt x="320" y="685"/>
                  </a:lnTo>
                  <a:lnTo>
                    <a:pt x="327" y="689"/>
                  </a:lnTo>
                  <a:lnTo>
                    <a:pt x="331" y="689"/>
                  </a:lnTo>
                  <a:lnTo>
                    <a:pt x="341" y="693"/>
                  </a:lnTo>
                  <a:lnTo>
                    <a:pt x="356" y="710"/>
                  </a:lnTo>
                  <a:lnTo>
                    <a:pt x="356" y="718"/>
                  </a:lnTo>
                  <a:lnTo>
                    <a:pt x="356" y="722"/>
                  </a:lnTo>
                  <a:lnTo>
                    <a:pt x="352" y="720"/>
                  </a:lnTo>
                  <a:lnTo>
                    <a:pt x="343" y="731"/>
                  </a:lnTo>
                  <a:lnTo>
                    <a:pt x="333" y="733"/>
                  </a:lnTo>
                  <a:lnTo>
                    <a:pt x="329" y="733"/>
                  </a:lnTo>
                  <a:lnTo>
                    <a:pt x="318" y="731"/>
                  </a:lnTo>
                  <a:lnTo>
                    <a:pt x="302" y="756"/>
                  </a:lnTo>
                  <a:lnTo>
                    <a:pt x="283" y="762"/>
                  </a:lnTo>
                  <a:lnTo>
                    <a:pt x="279" y="768"/>
                  </a:lnTo>
                  <a:lnTo>
                    <a:pt x="281" y="770"/>
                  </a:lnTo>
                  <a:lnTo>
                    <a:pt x="283" y="770"/>
                  </a:lnTo>
                  <a:lnTo>
                    <a:pt x="287" y="770"/>
                  </a:lnTo>
                  <a:lnTo>
                    <a:pt x="287" y="774"/>
                  </a:lnTo>
                  <a:lnTo>
                    <a:pt x="298" y="791"/>
                  </a:lnTo>
                  <a:lnTo>
                    <a:pt x="312" y="799"/>
                  </a:lnTo>
                  <a:lnTo>
                    <a:pt x="312" y="810"/>
                  </a:lnTo>
                  <a:lnTo>
                    <a:pt x="308" y="812"/>
                  </a:lnTo>
                  <a:lnTo>
                    <a:pt x="304" y="814"/>
                  </a:lnTo>
                  <a:lnTo>
                    <a:pt x="302" y="816"/>
                  </a:lnTo>
                  <a:lnTo>
                    <a:pt x="295" y="818"/>
                  </a:lnTo>
                  <a:lnTo>
                    <a:pt x="298" y="828"/>
                  </a:lnTo>
                  <a:lnTo>
                    <a:pt x="300" y="833"/>
                  </a:lnTo>
                  <a:lnTo>
                    <a:pt x="302" y="835"/>
                  </a:lnTo>
                  <a:lnTo>
                    <a:pt x="304" y="837"/>
                  </a:lnTo>
                  <a:lnTo>
                    <a:pt x="308" y="860"/>
                  </a:lnTo>
                  <a:lnTo>
                    <a:pt x="310" y="862"/>
                  </a:lnTo>
                  <a:lnTo>
                    <a:pt x="304" y="893"/>
                  </a:lnTo>
                  <a:lnTo>
                    <a:pt x="298" y="901"/>
                  </a:lnTo>
                  <a:lnTo>
                    <a:pt x="293" y="903"/>
                  </a:lnTo>
                  <a:lnTo>
                    <a:pt x="295" y="910"/>
                  </a:lnTo>
                  <a:lnTo>
                    <a:pt x="298" y="912"/>
                  </a:lnTo>
                  <a:lnTo>
                    <a:pt x="306" y="905"/>
                  </a:lnTo>
                  <a:lnTo>
                    <a:pt x="310" y="903"/>
                  </a:lnTo>
                  <a:lnTo>
                    <a:pt x="308" y="912"/>
                  </a:lnTo>
                  <a:lnTo>
                    <a:pt x="308" y="916"/>
                  </a:lnTo>
                  <a:lnTo>
                    <a:pt x="300" y="918"/>
                  </a:lnTo>
                  <a:lnTo>
                    <a:pt x="281" y="939"/>
                  </a:lnTo>
                  <a:lnTo>
                    <a:pt x="279" y="949"/>
                  </a:lnTo>
                  <a:lnTo>
                    <a:pt x="283" y="955"/>
                  </a:lnTo>
                  <a:lnTo>
                    <a:pt x="277" y="964"/>
                  </a:lnTo>
                  <a:lnTo>
                    <a:pt x="266" y="968"/>
                  </a:lnTo>
                  <a:lnTo>
                    <a:pt x="262" y="972"/>
                  </a:lnTo>
                  <a:lnTo>
                    <a:pt x="271" y="978"/>
                  </a:lnTo>
                  <a:lnTo>
                    <a:pt x="266" y="984"/>
                  </a:lnTo>
                  <a:lnTo>
                    <a:pt x="275" y="993"/>
                  </a:lnTo>
                  <a:lnTo>
                    <a:pt x="277" y="995"/>
                  </a:lnTo>
                  <a:lnTo>
                    <a:pt x="293" y="1007"/>
                  </a:lnTo>
                  <a:lnTo>
                    <a:pt x="300" y="1020"/>
                  </a:lnTo>
                  <a:lnTo>
                    <a:pt x="304" y="1022"/>
                  </a:lnTo>
                  <a:lnTo>
                    <a:pt x="298" y="1030"/>
                  </a:lnTo>
                  <a:lnTo>
                    <a:pt x="298" y="1032"/>
                  </a:lnTo>
                  <a:lnTo>
                    <a:pt x="291" y="1059"/>
                  </a:lnTo>
                  <a:lnTo>
                    <a:pt x="293" y="1061"/>
                  </a:lnTo>
                  <a:lnTo>
                    <a:pt x="291" y="1070"/>
                  </a:lnTo>
                  <a:lnTo>
                    <a:pt x="289" y="1074"/>
                  </a:lnTo>
                  <a:lnTo>
                    <a:pt x="295" y="1088"/>
                  </a:lnTo>
                  <a:lnTo>
                    <a:pt x="298" y="1093"/>
                  </a:lnTo>
                  <a:lnTo>
                    <a:pt x="300" y="1095"/>
                  </a:lnTo>
                  <a:lnTo>
                    <a:pt x="300" y="1097"/>
                  </a:lnTo>
                  <a:lnTo>
                    <a:pt x="304" y="1105"/>
                  </a:lnTo>
                  <a:lnTo>
                    <a:pt x="304" y="1111"/>
                  </a:lnTo>
                  <a:lnTo>
                    <a:pt x="304" y="1115"/>
                  </a:lnTo>
                  <a:lnTo>
                    <a:pt x="308" y="1118"/>
                  </a:lnTo>
                  <a:lnTo>
                    <a:pt x="327" y="1107"/>
                  </a:lnTo>
                  <a:lnTo>
                    <a:pt x="335" y="1107"/>
                  </a:lnTo>
                  <a:lnTo>
                    <a:pt x="339" y="1109"/>
                  </a:lnTo>
                  <a:lnTo>
                    <a:pt x="335" y="1124"/>
                  </a:lnTo>
                  <a:lnTo>
                    <a:pt x="329" y="1132"/>
                  </a:lnTo>
                  <a:lnTo>
                    <a:pt x="312" y="1130"/>
                  </a:lnTo>
                  <a:lnTo>
                    <a:pt x="308" y="1132"/>
                  </a:lnTo>
                  <a:lnTo>
                    <a:pt x="302" y="1134"/>
                  </a:lnTo>
                  <a:lnTo>
                    <a:pt x="291" y="1147"/>
                  </a:lnTo>
                  <a:lnTo>
                    <a:pt x="277" y="1151"/>
                  </a:lnTo>
                  <a:lnTo>
                    <a:pt x="273" y="1153"/>
                  </a:lnTo>
                  <a:lnTo>
                    <a:pt x="271" y="1170"/>
                  </a:lnTo>
                  <a:lnTo>
                    <a:pt x="271" y="1174"/>
                  </a:lnTo>
                  <a:lnTo>
                    <a:pt x="271" y="1184"/>
                  </a:lnTo>
                  <a:lnTo>
                    <a:pt x="273" y="1186"/>
                  </a:lnTo>
                  <a:lnTo>
                    <a:pt x="281" y="1195"/>
                  </a:lnTo>
                  <a:lnTo>
                    <a:pt x="283" y="1197"/>
                  </a:lnTo>
                  <a:lnTo>
                    <a:pt x="295" y="1199"/>
                  </a:lnTo>
                  <a:lnTo>
                    <a:pt x="306" y="1205"/>
                  </a:lnTo>
                  <a:lnTo>
                    <a:pt x="310" y="1205"/>
                  </a:lnTo>
                  <a:lnTo>
                    <a:pt x="318" y="1209"/>
                  </a:lnTo>
                  <a:lnTo>
                    <a:pt x="320" y="1211"/>
                  </a:lnTo>
                  <a:lnTo>
                    <a:pt x="320" y="1215"/>
                  </a:lnTo>
                  <a:lnTo>
                    <a:pt x="314" y="1220"/>
                  </a:lnTo>
                  <a:lnTo>
                    <a:pt x="310" y="1234"/>
                  </a:lnTo>
                  <a:lnTo>
                    <a:pt x="312" y="1240"/>
                  </a:lnTo>
                  <a:lnTo>
                    <a:pt x="314" y="1259"/>
                  </a:lnTo>
                  <a:lnTo>
                    <a:pt x="314" y="1263"/>
                  </a:lnTo>
                  <a:lnTo>
                    <a:pt x="323" y="1274"/>
                  </a:lnTo>
                  <a:lnTo>
                    <a:pt x="327" y="1276"/>
                  </a:lnTo>
                  <a:lnTo>
                    <a:pt x="331" y="1276"/>
                  </a:lnTo>
                  <a:lnTo>
                    <a:pt x="333" y="1278"/>
                  </a:lnTo>
                  <a:lnTo>
                    <a:pt x="337" y="1272"/>
                  </a:lnTo>
                  <a:lnTo>
                    <a:pt x="350" y="1263"/>
                  </a:lnTo>
                  <a:lnTo>
                    <a:pt x="352" y="1259"/>
                  </a:lnTo>
                  <a:lnTo>
                    <a:pt x="362" y="1261"/>
                  </a:lnTo>
                  <a:lnTo>
                    <a:pt x="366" y="1257"/>
                  </a:lnTo>
                  <a:lnTo>
                    <a:pt x="370" y="1257"/>
                  </a:lnTo>
                  <a:lnTo>
                    <a:pt x="372" y="1251"/>
                  </a:lnTo>
                  <a:lnTo>
                    <a:pt x="391" y="1249"/>
                  </a:lnTo>
                  <a:lnTo>
                    <a:pt x="393" y="1251"/>
                  </a:lnTo>
                  <a:lnTo>
                    <a:pt x="404" y="1259"/>
                  </a:lnTo>
                  <a:lnTo>
                    <a:pt x="422" y="1261"/>
                  </a:lnTo>
                  <a:lnTo>
                    <a:pt x="427" y="1261"/>
                  </a:lnTo>
                  <a:lnTo>
                    <a:pt x="422" y="1267"/>
                  </a:lnTo>
                  <a:lnTo>
                    <a:pt x="420" y="1272"/>
                  </a:lnTo>
                  <a:lnTo>
                    <a:pt x="422" y="1274"/>
                  </a:lnTo>
                  <a:lnTo>
                    <a:pt x="424" y="1276"/>
                  </a:lnTo>
                  <a:lnTo>
                    <a:pt x="414" y="1290"/>
                  </a:lnTo>
                  <a:lnTo>
                    <a:pt x="412" y="1307"/>
                  </a:lnTo>
                  <a:lnTo>
                    <a:pt x="422" y="1315"/>
                  </a:lnTo>
                  <a:lnTo>
                    <a:pt x="412" y="1328"/>
                  </a:lnTo>
                  <a:lnTo>
                    <a:pt x="412" y="1330"/>
                  </a:lnTo>
                  <a:lnTo>
                    <a:pt x="410" y="1334"/>
                  </a:lnTo>
                  <a:lnTo>
                    <a:pt x="393" y="1355"/>
                  </a:lnTo>
                  <a:lnTo>
                    <a:pt x="391" y="1361"/>
                  </a:lnTo>
                  <a:lnTo>
                    <a:pt x="391" y="1363"/>
                  </a:lnTo>
                  <a:lnTo>
                    <a:pt x="397" y="1365"/>
                  </a:lnTo>
                  <a:lnTo>
                    <a:pt x="402" y="1367"/>
                  </a:lnTo>
                  <a:lnTo>
                    <a:pt x="410" y="1369"/>
                  </a:lnTo>
                  <a:lnTo>
                    <a:pt x="424" y="1363"/>
                  </a:lnTo>
                  <a:lnTo>
                    <a:pt x="431" y="1340"/>
                  </a:lnTo>
                  <a:lnTo>
                    <a:pt x="422" y="1330"/>
                  </a:lnTo>
                  <a:lnTo>
                    <a:pt x="445" y="1330"/>
                  </a:lnTo>
                  <a:lnTo>
                    <a:pt x="449" y="1332"/>
                  </a:lnTo>
                  <a:lnTo>
                    <a:pt x="445" y="1342"/>
                  </a:lnTo>
                  <a:lnTo>
                    <a:pt x="433" y="1346"/>
                  </a:lnTo>
                  <a:lnTo>
                    <a:pt x="435" y="1367"/>
                  </a:lnTo>
                  <a:lnTo>
                    <a:pt x="441" y="1367"/>
                  </a:lnTo>
                  <a:lnTo>
                    <a:pt x="443" y="1371"/>
                  </a:lnTo>
                  <a:lnTo>
                    <a:pt x="447" y="1378"/>
                  </a:lnTo>
                  <a:lnTo>
                    <a:pt x="449" y="1380"/>
                  </a:lnTo>
                  <a:lnTo>
                    <a:pt x="458" y="1371"/>
                  </a:lnTo>
                  <a:lnTo>
                    <a:pt x="464" y="1373"/>
                  </a:lnTo>
                  <a:lnTo>
                    <a:pt x="466" y="1376"/>
                  </a:lnTo>
                  <a:lnTo>
                    <a:pt x="468" y="1384"/>
                  </a:lnTo>
                  <a:lnTo>
                    <a:pt x="470" y="1386"/>
                  </a:lnTo>
                  <a:lnTo>
                    <a:pt x="462" y="1401"/>
                  </a:lnTo>
                  <a:lnTo>
                    <a:pt x="470" y="1403"/>
                  </a:lnTo>
                  <a:lnTo>
                    <a:pt x="468" y="1411"/>
                  </a:lnTo>
                  <a:lnTo>
                    <a:pt x="472" y="1409"/>
                  </a:lnTo>
                  <a:lnTo>
                    <a:pt x="472" y="1419"/>
                  </a:lnTo>
                  <a:lnTo>
                    <a:pt x="472" y="1423"/>
                  </a:lnTo>
                  <a:lnTo>
                    <a:pt x="476" y="1430"/>
                  </a:lnTo>
                  <a:lnTo>
                    <a:pt x="481" y="1430"/>
                  </a:lnTo>
                  <a:lnTo>
                    <a:pt x="487" y="1428"/>
                  </a:lnTo>
                  <a:lnTo>
                    <a:pt x="495" y="1430"/>
                  </a:lnTo>
                  <a:lnTo>
                    <a:pt x="499" y="1423"/>
                  </a:lnTo>
                  <a:lnTo>
                    <a:pt x="501" y="1423"/>
                  </a:lnTo>
                  <a:lnTo>
                    <a:pt x="512" y="1415"/>
                  </a:lnTo>
                  <a:lnTo>
                    <a:pt x="520" y="1415"/>
                  </a:lnTo>
                  <a:lnTo>
                    <a:pt x="524" y="1415"/>
                  </a:lnTo>
                  <a:lnTo>
                    <a:pt x="529" y="1419"/>
                  </a:lnTo>
                  <a:lnTo>
                    <a:pt x="533" y="1415"/>
                  </a:lnTo>
                  <a:lnTo>
                    <a:pt x="545" y="1413"/>
                  </a:lnTo>
                  <a:lnTo>
                    <a:pt x="545" y="1409"/>
                  </a:lnTo>
                  <a:lnTo>
                    <a:pt x="553" y="1413"/>
                  </a:lnTo>
                  <a:lnTo>
                    <a:pt x="556" y="1415"/>
                  </a:lnTo>
                  <a:lnTo>
                    <a:pt x="560" y="1415"/>
                  </a:lnTo>
                  <a:lnTo>
                    <a:pt x="564" y="1415"/>
                  </a:lnTo>
                  <a:lnTo>
                    <a:pt x="566" y="1411"/>
                  </a:lnTo>
                  <a:lnTo>
                    <a:pt x="570" y="1409"/>
                  </a:lnTo>
                  <a:lnTo>
                    <a:pt x="566" y="1394"/>
                  </a:lnTo>
                  <a:lnTo>
                    <a:pt x="568" y="1390"/>
                  </a:lnTo>
                  <a:lnTo>
                    <a:pt x="576" y="1386"/>
                  </a:lnTo>
                  <a:lnTo>
                    <a:pt x="578" y="1386"/>
                  </a:lnTo>
                  <a:lnTo>
                    <a:pt x="585" y="1407"/>
                  </a:lnTo>
                  <a:lnTo>
                    <a:pt x="581" y="1409"/>
                  </a:lnTo>
                  <a:lnTo>
                    <a:pt x="589" y="1417"/>
                  </a:lnTo>
                  <a:lnTo>
                    <a:pt x="597" y="1419"/>
                  </a:lnTo>
                  <a:lnTo>
                    <a:pt x="601" y="1419"/>
                  </a:lnTo>
                  <a:lnTo>
                    <a:pt x="605" y="1403"/>
                  </a:lnTo>
                  <a:lnTo>
                    <a:pt x="610" y="1407"/>
                  </a:lnTo>
                  <a:lnTo>
                    <a:pt x="612" y="1409"/>
                  </a:lnTo>
                  <a:lnTo>
                    <a:pt x="624" y="1388"/>
                  </a:lnTo>
                  <a:lnTo>
                    <a:pt x="626" y="1386"/>
                  </a:lnTo>
                  <a:lnTo>
                    <a:pt x="622" y="1355"/>
                  </a:lnTo>
                  <a:lnTo>
                    <a:pt x="635" y="1357"/>
                  </a:lnTo>
                  <a:lnTo>
                    <a:pt x="645" y="1355"/>
                  </a:lnTo>
                  <a:lnTo>
                    <a:pt x="647" y="1351"/>
                  </a:lnTo>
                  <a:lnTo>
                    <a:pt x="649" y="1353"/>
                  </a:lnTo>
                  <a:lnTo>
                    <a:pt x="647" y="1361"/>
                  </a:lnTo>
                  <a:lnTo>
                    <a:pt x="647" y="1365"/>
                  </a:lnTo>
                  <a:lnTo>
                    <a:pt x="664" y="1365"/>
                  </a:lnTo>
                  <a:lnTo>
                    <a:pt x="666" y="1363"/>
                  </a:lnTo>
                  <a:lnTo>
                    <a:pt x="680" y="1361"/>
                  </a:lnTo>
                  <a:lnTo>
                    <a:pt x="689" y="1361"/>
                  </a:lnTo>
                  <a:lnTo>
                    <a:pt x="691" y="1363"/>
                  </a:lnTo>
                  <a:lnTo>
                    <a:pt x="697" y="1355"/>
                  </a:lnTo>
                  <a:lnTo>
                    <a:pt x="707" y="1353"/>
                  </a:lnTo>
                  <a:lnTo>
                    <a:pt x="712" y="1353"/>
                  </a:lnTo>
                  <a:lnTo>
                    <a:pt x="718" y="1328"/>
                  </a:lnTo>
                  <a:lnTo>
                    <a:pt x="724" y="1330"/>
                  </a:lnTo>
                  <a:lnTo>
                    <a:pt x="728" y="1324"/>
                  </a:lnTo>
                  <a:lnTo>
                    <a:pt x="739" y="1317"/>
                  </a:lnTo>
                  <a:lnTo>
                    <a:pt x="743" y="1324"/>
                  </a:lnTo>
                  <a:lnTo>
                    <a:pt x="749" y="1344"/>
                  </a:lnTo>
                  <a:lnTo>
                    <a:pt x="768" y="1351"/>
                  </a:lnTo>
                  <a:lnTo>
                    <a:pt x="772" y="1351"/>
                  </a:lnTo>
                  <a:lnTo>
                    <a:pt x="784" y="1351"/>
                  </a:lnTo>
                  <a:lnTo>
                    <a:pt x="789" y="1351"/>
                  </a:lnTo>
                  <a:lnTo>
                    <a:pt x="791" y="1346"/>
                  </a:lnTo>
                  <a:lnTo>
                    <a:pt x="793" y="1346"/>
                  </a:lnTo>
                  <a:lnTo>
                    <a:pt x="803" y="1340"/>
                  </a:lnTo>
                  <a:lnTo>
                    <a:pt x="814" y="1348"/>
                  </a:lnTo>
                  <a:lnTo>
                    <a:pt x="809" y="1355"/>
                  </a:lnTo>
                  <a:lnTo>
                    <a:pt x="809" y="1361"/>
                  </a:lnTo>
                  <a:lnTo>
                    <a:pt x="811" y="1363"/>
                  </a:lnTo>
                  <a:lnTo>
                    <a:pt x="818" y="1361"/>
                  </a:lnTo>
                  <a:lnTo>
                    <a:pt x="822" y="1359"/>
                  </a:lnTo>
                  <a:lnTo>
                    <a:pt x="824" y="1363"/>
                  </a:lnTo>
                  <a:lnTo>
                    <a:pt x="832" y="1361"/>
                  </a:lnTo>
                  <a:lnTo>
                    <a:pt x="841" y="1342"/>
                  </a:lnTo>
                  <a:lnTo>
                    <a:pt x="855" y="1336"/>
                  </a:lnTo>
                  <a:lnTo>
                    <a:pt x="859" y="1334"/>
                  </a:lnTo>
                  <a:lnTo>
                    <a:pt x="866" y="1332"/>
                  </a:lnTo>
                  <a:lnTo>
                    <a:pt x="874" y="1338"/>
                  </a:lnTo>
                  <a:lnTo>
                    <a:pt x="878" y="1340"/>
                  </a:lnTo>
                  <a:lnTo>
                    <a:pt x="886" y="1332"/>
                  </a:lnTo>
                  <a:lnTo>
                    <a:pt x="888" y="1332"/>
                  </a:lnTo>
                  <a:lnTo>
                    <a:pt x="897" y="1332"/>
                  </a:lnTo>
                  <a:lnTo>
                    <a:pt x="901" y="1332"/>
                  </a:lnTo>
                  <a:lnTo>
                    <a:pt x="909" y="1324"/>
                  </a:lnTo>
                  <a:lnTo>
                    <a:pt x="913" y="1321"/>
                  </a:lnTo>
                  <a:lnTo>
                    <a:pt x="922" y="1313"/>
                  </a:lnTo>
                  <a:lnTo>
                    <a:pt x="926" y="1311"/>
                  </a:lnTo>
                  <a:lnTo>
                    <a:pt x="930" y="1315"/>
                  </a:lnTo>
                  <a:lnTo>
                    <a:pt x="934" y="1315"/>
                  </a:lnTo>
                  <a:lnTo>
                    <a:pt x="961" y="1328"/>
                  </a:lnTo>
                  <a:lnTo>
                    <a:pt x="965" y="1326"/>
                  </a:lnTo>
                  <a:lnTo>
                    <a:pt x="953" y="1301"/>
                  </a:lnTo>
                  <a:lnTo>
                    <a:pt x="961" y="1278"/>
                  </a:lnTo>
                  <a:lnTo>
                    <a:pt x="968" y="1274"/>
                  </a:lnTo>
                  <a:lnTo>
                    <a:pt x="972" y="1272"/>
                  </a:lnTo>
                  <a:lnTo>
                    <a:pt x="972" y="1269"/>
                  </a:lnTo>
                  <a:lnTo>
                    <a:pt x="974" y="1267"/>
                  </a:lnTo>
                  <a:lnTo>
                    <a:pt x="982" y="1265"/>
                  </a:lnTo>
                  <a:lnTo>
                    <a:pt x="990" y="1259"/>
                  </a:lnTo>
                  <a:lnTo>
                    <a:pt x="999" y="1259"/>
                  </a:lnTo>
                  <a:lnTo>
                    <a:pt x="1003" y="1261"/>
                  </a:lnTo>
                  <a:lnTo>
                    <a:pt x="1007" y="1272"/>
                  </a:lnTo>
                  <a:lnTo>
                    <a:pt x="1005" y="1284"/>
                  </a:lnTo>
                  <a:lnTo>
                    <a:pt x="1011" y="1294"/>
                  </a:lnTo>
                  <a:lnTo>
                    <a:pt x="1015" y="1307"/>
                  </a:lnTo>
                  <a:lnTo>
                    <a:pt x="1013" y="1309"/>
                  </a:lnTo>
                  <a:lnTo>
                    <a:pt x="1024" y="1311"/>
                  </a:lnTo>
                  <a:lnTo>
                    <a:pt x="1032" y="1311"/>
                  </a:lnTo>
                  <a:lnTo>
                    <a:pt x="1038" y="1315"/>
                  </a:lnTo>
                  <a:lnTo>
                    <a:pt x="1040" y="1317"/>
                  </a:lnTo>
                  <a:lnTo>
                    <a:pt x="1042" y="1313"/>
                  </a:lnTo>
                  <a:lnTo>
                    <a:pt x="1047" y="1321"/>
                  </a:lnTo>
                  <a:lnTo>
                    <a:pt x="1053" y="1324"/>
                  </a:lnTo>
                  <a:lnTo>
                    <a:pt x="1057" y="1326"/>
                  </a:lnTo>
                  <a:lnTo>
                    <a:pt x="1067" y="1315"/>
                  </a:lnTo>
                  <a:lnTo>
                    <a:pt x="1078" y="1321"/>
                  </a:lnTo>
                  <a:lnTo>
                    <a:pt x="1084" y="1319"/>
                  </a:lnTo>
                  <a:lnTo>
                    <a:pt x="1088" y="1321"/>
                  </a:lnTo>
                  <a:lnTo>
                    <a:pt x="1088" y="1326"/>
                  </a:lnTo>
                  <a:lnTo>
                    <a:pt x="1105" y="1326"/>
                  </a:lnTo>
                  <a:lnTo>
                    <a:pt x="1111" y="1336"/>
                  </a:lnTo>
                  <a:lnTo>
                    <a:pt x="1117" y="1336"/>
                  </a:lnTo>
                  <a:lnTo>
                    <a:pt x="1122" y="1334"/>
                  </a:lnTo>
                  <a:lnTo>
                    <a:pt x="1126" y="1336"/>
                  </a:lnTo>
                  <a:lnTo>
                    <a:pt x="1126" y="1342"/>
                  </a:lnTo>
                  <a:lnTo>
                    <a:pt x="1136" y="1334"/>
                  </a:lnTo>
                  <a:lnTo>
                    <a:pt x="1151" y="1342"/>
                  </a:lnTo>
                  <a:lnTo>
                    <a:pt x="1157" y="1321"/>
                  </a:lnTo>
                  <a:lnTo>
                    <a:pt x="1159" y="1317"/>
                  </a:lnTo>
                  <a:lnTo>
                    <a:pt x="1176" y="1307"/>
                  </a:lnTo>
                  <a:lnTo>
                    <a:pt x="1178" y="1299"/>
                  </a:lnTo>
                  <a:lnTo>
                    <a:pt x="1178" y="1294"/>
                  </a:lnTo>
                  <a:lnTo>
                    <a:pt x="1186" y="1292"/>
                  </a:lnTo>
                  <a:lnTo>
                    <a:pt x="1190" y="1307"/>
                  </a:lnTo>
                  <a:lnTo>
                    <a:pt x="1201" y="1313"/>
                  </a:lnTo>
                  <a:lnTo>
                    <a:pt x="1209" y="1309"/>
                  </a:lnTo>
                  <a:lnTo>
                    <a:pt x="1226" y="1292"/>
                  </a:lnTo>
                  <a:lnTo>
                    <a:pt x="1228" y="1290"/>
                  </a:lnTo>
                  <a:lnTo>
                    <a:pt x="1232" y="1284"/>
                  </a:lnTo>
                  <a:lnTo>
                    <a:pt x="1238" y="1280"/>
                  </a:lnTo>
                  <a:lnTo>
                    <a:pt x="1263" y="1244"/>
                  </a:lnTo>
                  <a:lnTo>
                    <a:pt x="1273" y="1238"/>
                  </a:lnTo>
                  <a:lnTo>
                    <a:pt x="1275" y="1236"/>
                  </a:lnTo>
                  <a:lnTo>
                    <a:pt x="1280" y="1234"/>
                  </a:lnTo>
                  <a:lnTo>
                    <a:pt x="1296" y="1230"/>
                  </a:lnTo>
                  <a:lnTo>
                    <a:pt x="1311" y="1217"/>
                  </a:lnTo>
                  <a:lnTo>
                    <a:pt x="1330" y="1213"/>
                  </a:lnTo>
                  <a:lnTo>
                    <a:pt x="1332" y="1209"/>
                  </a:lnTo>
                  <a:lnTo>
                    <a:pt x="1334" y="1207"/>
                  </a:lnTo>
                  <a:lnTo>
                    <a:pt x="1350" y="1197"/>
                  </a:lnTo>
                  <a:lnTo>
                    <a:pt x="1355" y="1195"/>
                  </a:lnTo>
                  <a:lnTo>
                    <a:pt x="1357" y="1192"/>
                  </a:lnTo>
                  <a:lnTo>
                    <a:pt x="1384" y="1188"/>
                  </a:lnTo>
                  <a:lnTo>
                    <a:pt x="1369" y="1184"/>
                  </a:lnTo>
                  <a:lnTo>
                    <a:pt x="1352" y="1186"/>
                  </a:lnTo>
                  <a:lnTo>
                    <a:pt x="1350" y="1190"/>
                  </a:lnTo>
                  <a:lnTo>
                    <a:pt x="1350" y="1188"/>
                  </a:lnTo>
                  <a:lnTo>
                    <a:pt x="1348" y="1186"/>
                  </a:lnTo>
                  <a:lnTo>
                    <a:pt x="1340" y="1180"/>
                  </a:lnTo>
                  <a:lnTo>
                    <a:pt x="1338" y="1178"/>
                  </a:lnTo>
                  <a:lnTo>
                    <a:pt x="1348" y="1163"/>
                  </a:lnTo>
                  <a:lnTo>
                    <a:pt x="1344" y="1161"/>
                  </a:lnTo>
                  <a:lnTo>
                    <a:pt x="1332" y="1159"/>
                  </a:lnTo>
                  <a:lnTo>
                    <a:pt x="1334" y="1159"/>
                  </a:lnTo>
                  <a:lnTo>
                    <a:pt x="1350" y="1157"/>
                  </a:lnTo>
                  <a:lnTo>
                    <a:pt x="1330" y="1147"/>
                  </a:lnTo>
                  <a:lnTo>
                    <a:pt x="1319" y="1134"/>
                  </a:lnTo>
                  <a:lnTo>
                    <a:pt x="1309" y="1113"/>
                  </a:lnTo>
                  <a:lnTo>
                    <a:pt x="1305" y="1113"/>
                  </a:lnTo>
                  <a:lnTo>
                    <a:pt x="1298" y="1113"/>
                  </a:lnTo>
                  <a:lnTo>
                    <a:pt x="1278" y="1099"/>
                  </a:lnTo>
                  <a:lnTo>
                    <a:pt x="1292" y="1086"/>
                  </a:lnTo>
                  <a:lnTo>
                    <a:pt x="1288" y="1076"/>
                  </a:lnTo>
                  <a:lnTo>
                    <a:pt x="1275" y="1080"/>
                  </a:lnTo>
                  <a:lnTo>
                    <a:pt x="1273" y="1080"/>
                  </a:lnTo>
                  <a:lnTo>
                    <a:pt x="1271" y="1078"/>
                  </a:lnTo>
                  <a:lnTo>
                    <a:pt x="1251" y="1082"/>
                  </a:lnTo>
                  <a:lnTo>
                    <a:pt x="1246" y="1082"/>
                  </a:lnTo>
                  <a:lnTo>
                    <a:pt x="1234" y="1076"/>
                  </a:lnTo>
                  <a:lnTo>
                    <a:pt x="1234" y="1072"/>
                  </a:lnTo>
                  <a:lnTo>
                    <a:pt x="1223" y="1053"/>
                  </a:lnTo>
                  <a:lnTo>
                    <a:pt x="1219" y="1053"/>
                  </a:lnTo>
                  <a:lnTo>
                    <a:pt x="1215" y="1059"/>
                  </a:lnTo>
                  <a:lnTo>
                    <a:pt x="1215" y="1066"/>
                  </a:lnTo>
                  <a:lnTo>
                    <a:pt x="1205" y="1072"/>
                  </a:lnTo>
                  <a:lnTo>
                    <a:pt x="1203" y="1070"/>
                  </a:lnTo>
                  <a:lnTo>
                    <a:pt x="1196" y="1066"/>
                  </a:lnTo>
                  <a:lnTo>
                    <a:pt x="1167" y="1072"/>
                  </a:lnTo>
                  <a:lnTo>
                    <a:pt x="1159" y="1070"/>
                  </a:lnTo>
                  <a:lnTo>
                    <a:pt x="1155" y="1063"/>
                  </a:lnTo>
                  <a:lnTo>
                    <a:pt x="1155" y="1059"/>
                  </a:lnTo>
                  <a:lnTo>
                    <a:pt x="1153" y="1053"/>
                  </a:lnTo>
                  <a:lnTo>
                    <a:pt x="1149" y="1047"/>
                  </a:lnTo>
                  <a:lnTo>
                    <a:pt x="1132" y="1045"/>
                  </a:lnTo>
                  <a:lnTo>
                    <a:pt x="1107" y="1051"/>
                  </a:lnTo>
                  <a:lnTo>
                    <a:pt x="1105" y="1049"/>
                  </a:lnTo>
                  <a:lnTo>
                    <a:pt x="1101" y="1045"/>
                  </a:lnTo>
                  <a:lnTo>
                    <a:pt x="1103" y="1041"/>
                  </a:lnTo>
                  <a:lnTo>
                    <a:pt x="1103" y="1039"/>
                  </a:lnTo>
                  <a:lnTo>
                    <a:pt x="1092" y="1041"/>
                  </a:lnTo>
                  <a:lnTo>
                    <a:pt x="1090" y="1036"/>
                  </a:lnTo>
                  <a:lnTo>
                    <a:pt x="1088" y="1032"/>
                  </a:lnTo>
                  <a:lnTo>
                    <a:pt x="1088" y="1020"/>
                  </a:lnTo>
                  <a:lnTo>
                    <a:pt x="1084" y="1020"/>
                  </a:lnTo>
                  <a:lnTo>
                    <a:pt x="1082" y="1022"/>
                  </a:lnTo>
                  <a:lnTo>
                    <a:pt x="1072" y="1022"/>
                  </a:lnTo>
                  <a:lnTo>
                    <a:pt x="1061" y="1028"/>
                  </a:lnTo>
                  <a:lnTo>
                    <a:pt x="1059" y="1024"/>
                  </a:lnTo>
                  <a:lnTo>
                    <a:pt x="1047" y="1020"/>
                  </a:lnTo>
                  <a:lnTo>
                    <a:pt x="1045" y="1018"/>
                  </a:lnTo>
                  <a:lnTo>
                    <a:pt x="1036" y="1018"/>
                  </a:lnTo>
                  <a:lnTo>
                    <a:pt x="1032" y="1007"/>
                  </a:lnTo>
                  <a:lnTo>
                    <a:pt x="1015" y="1026"/>
                  </a:lnTo>
                  <a:lnTo>
                    <a:pt x="1013" y="1022"/>
                  </a:lnTo>
                  <a:lnTo>
                    <a:pt x="1017" y="1020"/>
                  </a:lnTo>
                  <a:lnTo>
                    <a:pt x="1017" y="1003"/>
                  </a:lnTo>
                  <a:lnTo>
                    <a:pt x="1020" y="997"/>
                  </a:lnTo>
                  <a:lnTo>
                    <a:pt x="1007" y="980"/>
                  </a:lnTo>
                  <a:lnTo>
                    <a:pt x="1005" y="978"/>
                  </a:lnTo>
                  <a:lnTo>
                    <a:pt x="993" y="986"/>
                  </a:lnTo>
                  <a:lnTo>
                    <a:pt x="990" y="984"/>
                  </a:lnTo>
                  <a:lnTo>
                    <a:pt x="982" y="976"/>
                  </a:lnTo>
                  <a:lnTo>
                    <a:pt x="972" y="972"/>
                  </a:lnTo>
                  <a:lnTo>
                    <a:pt x="959" y="972"/>
                  </a:lnTo>
                  <a:lnTo>
                    <a:pt x="957" y="968"/>
                  </a:lnTo>
                  <a:lnTo>
                    <a:pt x="949" y="953"/>
                  </a:lnTo>
                  <a:lnTo>
                    <a:pt x="945" y="951"/>
                  </a:lnTo>
                  <a:lnTo>
                    <a:pt x="930" y="932"/>
                  </a:lnTo>
                  <a:lnTo>
                    <a:pt x="926" y="926"/>
                  </a:lnTo>
                  <a:lnTo>
                    <a:pt x="916" y="928"/>
                  </a:lnTo>
                  <a:lnTo>
                    <a:pt x="913" y="928"/>
                  </a:lnTo>
                  <a:lnTo>
                    <a:pt x="909" y="932"/>
                  </a:lnTo>
                  <a:lnTo>
                    <a:pt x="905" y="934"/>
                  </a:lnTo>
                  <a:lnTo>
                    <a:pt x="893" y="932"/>
                  </a:lnTo>
                  <a:lnTo>
                    <a:pt x="888" y="937"/>
                  </a:lnTo>
                  <a:lnTo>
                    <a:pt x="884" y="937"/>
                  </a:lnTo>
                  <a:lnTo>
                    <a:pt x="884" y="930"/>
                  </a:lnTo>
                  <a:lnTo>
                    <a:pt x="870" y="918"/>
                  </a:lnTo>
                  <a:lnTo>
                    <a:pt x="866" y="918"/>
                  </a:lnTo>
                  <a:lnTo>
                    <a:pt x="847" y="916"/>
                  </a:lnTo>
                  <a:lnTo>
                    <a:pt x="845" y="918"/>
                  </a:lnTo>
                  <a:lnTo>
                    <a:pt x="841" y="918"/>
                  </a:lnTo>
                  <a:lnTo>
                    <a:pt x="841" y="914"/>
                  </a:lnTo>
                  <a:lnTo>
                    <a:pt x="839" y="903"/>
                  </a:lnTo>
                  <a:lnTo>
                    <a:pt x="830" y="901"/>
                  </a:lnTo>
                  <a:lnTo>
                    <a:pt x="824" y="893"/>
                  </a:lnTo>
                  <a:lnTo>
                    <a:pt x="820" y="893"/>
                  </a:lnTo>
                  <a:lnTo>
                    <a:pt x="795" y="910"/>
                  </a:lnTo>
                  <a:lnTo>
                    <a:pt x="789" y="903"/>
                  </a:lnTo>
                  <a:lnTo>
                    <a:pt x="784" y="903"/>
                  </a:lnTo>
                  <a:lnTo>
                    <a:pt x="774" y="899"/>
                  </a:lnTo>
                  <a:lnTo>
                    <a:pt x="772" y="901"/>
                  </a:lnTo>
                  <a:lnTo>
                    <a:pt x="766" y="905"/>
                  </a:lnTo>
                  <a:lnTo>
                    <a:pt x="762" y="891"/>
                  </a:lnTo>
                  <a:lnTo>
                    <a:pt x="762" y="889"/>
                  </a:lnTo>
                  <a:lnTo>
                    <a:pt x="755" y="878"/>
                  </a:lnTo>
                  <a:lnTo>
                    <a:pt x="764" y="870"/>
                  </a:lnTo>
                  <a:lnTo>
                    <a:pt x="759" y="868"/>
                  </a:lnTo>
                  <a:lnTo>
                    <a:pt x="749" y="870"/>
                  </a:lnTo>
                  <a:lnTo>
                    <a:pt x="747" y="868"/>
                  </a:lnTo>
                  <a:lnTo>
                    <a:pt x="743" y="860"/>
                  </a:lnTo>
                  <a:lnTo>
                    <a:pt x="743" y="855"/>
                  </a:lnTo>
                  <a:lnTo>
                    <a:pt x="724" y="860"/>
                  </a:lnTo>
                  <a:lnTo>
                    <a:pt x="720" y="858"/>
                  </a:lnTo>
                  <a:lnTo>
                    <a:pt x="718" y="855"/>
                  </a:lnTo>
                  <a:lnTo>
                    <a:pt x="730" y="849"/>
                  </a:lnTo>
                  <a:lnTo>
                    <a:pt x="743" y="853"/>
                  </a:lnTo>
                  <a:lnTo>
                    <a:pt x="747" y="843"/>
                  </a:lnTo>
                  <a:lnTo>
                    <a:pt x="743" y="843"/>
                  </a:lnTo>
                  <a:lnTo>
                    <a:pt x="741" y="841"/>
                  </a:lnTo>
                  <a:lnTo>
                    <a:pt x="728" y="841"/>
                  </a:lnTo>
                  <a:lnTo>
                    <a:pt x="722" y="845"/>
                  </a:lnTo>
                  <a:lnTo>
                    <a:pt x="707" y="833"/>
                  </a:lnTo>
                  <a:lnTo>
                    <a:pt x="703" y="826"/>
                  </a:lnTo>
                  <a:lnTo>
                    <a:pt x="712" y="824"/>
                  </a:lnTo>
                  <a:lnTo>
                    <a:pt x="716" y="822"/>
                  </a:lnTo>
                  <a:lnTo>
                    <a:pt x="714" y="818"/>
                  </a:lnTo>
                  <a:lnTo>
                    <a:pt x="712" y="805"/>
                  </a:lnTo>
                  <a:lnTo>
                    <a:pt x="722" y="810"/>
                  </a:lnTo>
                  <a:lnTo>
                    <a:pt x="722" y="797"/>
                  </a:lnTo>
                  <a:lnTo>
                    <a:pt x="720" y="795"/>
                  </a:lnTo>
                  <a:lnTo>
                    <a:pt x="720" y="791"/>
                  </a:lnTo>
                  <a:lnTo>
                    <a:pt x="712" y="787"/>
                  </a:lnTo>
                  <a:lnTo>
                    <a:pt x="722" y="774"/>
                  </a:lnTo>
                  <a:lnTo>
                    <a:pt x="730" y="772"/>
                  </a:lnTo>
                  <a:lnTo>
                    <a:pt x="732" y="770"/>
                  </a:lnTo>
                  <a:lnTo>
                    <a:pt x="735" y="760"/>
                  </a:lnTo>
                  <a:lnTo>
                    <a:pt x="730" y="756"/>
                  </a:lnTo>
                  <a:lnTo>
                    <a:pt x="720" y="751"/>
                  </a:lnTo>
                  <a:lnTo>
                    <a:pt x="720" y="741"/>
                  </a:lnTo>
                  <a:lnTo>
                    <a:pt x="716" y="743"/>
                  </a:lnTo>
                  <a:lnTo>
                    <a:pt x="703" y="747"/>
                  </a:lnTo>
                  <a:lnTo>
                    <a:pt x="701" y="743"/>
                  </a:lnTo>
                  <a:lnTo>
                    <a:pt x="701" y="733"/>
                  </a:lnTo>
                  <a:lnTo>
                    <a:pt x="699" y="733"/>
                  </a:lnTo>
                  <a:lnTo>
                    <a:pt x="693" y="735"/>
                  </a:lnTo>
                  <a:lnTo>
                    <a:pt x="689" y="729"/>
                  </a:lnTo>
                  <a:lnTo>
                    <a:pt x="685" y="729"/>
                  </a:lnTo>
                  <a:lnTo>
                    <a:pt x="680" y="729"/>
                  </a:lnTo>
                  <a:lnTo>
                    <a:pt x="678" y="731"/>
                  </a:lnTo>
                  <a:lnTo>
                    <a:pt x="670" y="739"/>
                  </a:lnTo>
                  <a:lnTo>
                    <a:pt x="662" y="739"/>
                  </a:lnTo>
                  <a:lnTo>
                    <a:pt x="660" y="735"/>
                  </a:lnTo>
                  <a:lnTo>
                    <a:pt x="651" y="735"/>
                  </a:lnTo>
                  <a:lnTo>
                    <a:pt x="647" y="724"/>
                  </a:lnTo>
                  <a:lnTo>
                    <a:pt x="637" y="722"/>
                  </a:lnTo>
                  <a:lnTo>
                    <a:pt x="637" y="724"/>
                  </a:lnTo>
                  <a:lnTo>
                    <a:pt x="633" y="726"/>
                  </a:lnTo>
                  <a:lnTo>
                    <a:pt x="612" y="729"/>
                  </a:lnTo>
                  <a:lnTo>
                    <a:pt x="610" y="720"/>
                  </a:lnTo>
                  <a:lnTo>
                    <a:pt x="605" y="722"/>
                  </a:lnTo>
                  <a:lnTo>
                    <a:pt x="601" y="720"/>
                  </a:lnTo>
                  <a:lnTo>
                    <a:pt x="593" y="724"/>
                  </a:lnTo>
                  <a:lnTo>
                    <a:pt x="593" y="733"/>
                  </a:lnTo>
                  <a:lnTo>
                    <a:pt x="591" y="733"/>
                  </a:lnTo>
                  <a:lnTo>
                    <a:pt x="587" y="733"/>
                  </a:lnTo>
                  <a:lnTo>
                    <a:pt x="574" y="726"/>
                  </a:lnTo>
                  <a:lnTo>
                    <a:pt x="574" y="714"/>
                  </a:lnTo>
                  <a:lnTo>
                    <a:pt x="572" y="714"/>
                  </a:lnTo>
                  <a:lnTo>
                    <a:pt x="572" y="706"/>
                  </a:lnTo>
                  <a:lnTo>
                    <a:pt x="564" y="693"/>
                  </a:lnTo>
                  <a:lnTo>
                    <a:pt x="551" y="693"/>
                  </a:lnTo>
                  <a:lnTo>
                    <a:pt x="547" y="693"/>
                  </a:lnTo>
                  <a:lnTo>
                    <a:pt x="537" y="699"/>
                  </a:lnTo>
                  <a:lnTo>
                    <a:pt x="537" y="697"/>
                  </a:lnTo>
                  <a:lnTo>
                    <a:pt x="535" y="695"/>
                  </a:lnTo>
                  <a:lnTo>
                    <a:pt x="529" y="689"/>
                  </a:lnTo>
                  <a:lnTo>
                    <a:pt x="531" y="681"/>
                  </a:lnTo>
                  <a:lnTo>
                    <a:pt x="524" y="679"/>
                  </a:lnTo>
                  <a:lnTo>
                    <a:pt x="522" y="681"/>
                  </a:lnTo>
                  <a:lnTo>
                    <a:pt x="508" y="685"/>
                  </a:lnTo>
                  <a:lnTo>
                    <a:pt x="506" y="681"/>
                  </a:lnTo>
                  <a:lnTo>
                    <a:pt x="499" y="677"/>
                  </a:lnTo>
                  <a:lnTo>
                    <a:pt x="508" y="670"/>
                  </a:lnTo>
                  <a:lnTo>
                    <a:pt x="506" y="656"/>
                  </a:lnTo>
                  <a:lnTo>
                    <a:pt x="508" y="647"/>
                  </a:lnTo>
                  <a:lnTo>
                    <a:pt x="504" y="639"/>
                  </a:lnTo>
                  <a:lnTo>
                    <a:pt x="495" y="637"/>
                  </a:lnTo>
                  <a:lnTo>
                    <a:pt x="487" y="629"/>
                  </a:lnTo>
                  <a:lnTo>
                    <a:pt x="481" y="614"/>
                  </a:lnTo>
                  <a:lnTo>
                    <a:pt x="476" y="616"/>
                  </a:lnTo>
                  <a:lnTo>
                    <a:pt x="474" y="618"/>
                  </a:lnTo>
                  <a:lnTo>
                    <a:pt x="472" y="616"/>
                  </a:lnTo>
                  <a:lnTo>
                    <a:pt x="466" y="614"/>
                  </a:lnTo>
                  <a:lnTo>
                    <a:pt x="464" y="612"/>
                  </a:lnTo>
                  <a:lnTo>
                    <a:pt x="458" y="610"/>
                  </a:lnTo>
                  <a:lnTo>
                    <a:pt x="456" y="608"/>
                  </a:lnTo>
                  <a:lnTo>
                    <a:pt x="447" y="610"/>
                  </a:lnTo>
                  <a:lnTo>
                    <a:pt x="443" y="606"/>
                  </a:lnTo>
                  <a:lnTo>
                    <a:pt x="437" y="604"/>
                  </a:lnTo>
                  <a:lnTo>
                    <a:pt x="435" y="602"/>
                  </a:lnTo>
                  <a:lnTo>
                    <a:pt x="431" y="587"/>
                  </a:lnTo>
                  <a:lnTo>
                    <a:pt x="431" y="583"/>
                  </a:lnTo>
                  <a:lnTo>
                    <a:pt x="418" y="579"/>
                  </a:lnTo>
                  <a:lnTo>
                    <a:pt x="418" y="577"/>
                  </a:lnTo>
                  <a:lnTo>
                    <a:pt x="416" y="572"/>
                  </a:lnTo>
                  <a:lnTo>
                    <a:pt x="422" y="566"/>
                  </a:lnTo>
                  <a:lnTo>
                    <a:pt x="410" y="552"/>
                  </a:lnTo>
                  <a:lnTo>
                    <a:pt x="410" y="543"/>
                  </a:lnTo>
                  <a:lnTo>
                    <a:pt x="412" y="533"/>
                  </a:lnTo>
                  <a:lnTo>
                    <a:pt x="424" y="533"/>
                  </a:lnTo>
                  <a:lnTo>
                    <a:pt x="441" y="531"/>
                  </a:lnTo>
                  <a:lnTo>
                    <a:pt x="445" y="531"/>
                  </a:lnTo>
                  <a:lnTo>
                    <a:pt x="462" y="531"/>
                  </a:lnTo>
                  <a:lnTo>
                    <a:pt x="468" y="527"/>
                  </a:lnTo>
                  <a:lnTo>
                    <a:pt x="470" y="525"/>
                  </a:lnTo>
                  <a:lnTo>
                    <a:pt x="468" y="520"/>
                  </a:lnTo>
                  <a:lnTo>
                    <a:pt x="458" y="508"/>
                  </a:lnTo>
                  <a:lnTo>
                    <a:pt x="460" y="502"/>
                  </a:lnTo>
                  <a:lnTo>
                    <a:pt x="454" y="496"/>
                  </a:lnTo>
                  <a:lnTo>
                    <a:pt x="452" y="491"/>
                  </a:lnTo>
                  <a:lnTo>
                    <a:pt x="449" y="489"/>
                  </a:lnTo>
                  <a:lnTo>
                    <a:pt x="460" y="483"/>
                  </a:lnTo>
                  <a:lnTo>
                    <a:pt x="456" y="477"/>
                  </a:lnTo>
                  <a:lnTo>
                    <a:pt x="464" y="475"/>
                  </a:lnTo>
                  <a:lnTo>
                    <a:pt x="468" y="477"/>
                  </a:lnTo>
                  <a:lnTo>
                    <a:pt x="472" y="477"/>
                  </a:lnTo>
                  <a:lnTo>
                    <a:pt x="479" y="466"/>
                  </a:lnTo>
                  <a:lnTo>
                    <a:pt x="485" y="462"/>
                  </a:lnTo>
                  <a:lnTo>
                    <a:pt x="487" y="460"/>
                  </a:lnTo>
                  <a:lnTo>
                    <a:pt x="476" y="454"/>
                  </a:lnTo>
                  <a:lnTo>
                    <a:pt x="466" y="441"/>
                  </a:lnTo>
                  <a:lnTo>
                    <a:pt x="449" y="441"/>
                  </a:lnTo>
                  <a:lnTo>
                    <a:pt x="447" y="437"/>
                  </a:lnTo>
                  <a:lnTo>
                    <a:pt x="445" y="431"/>
                  </a:lnTo>
                  <a:lnTo>
                    <a:pt x="445" y="429"/>
                  </a:lnTo>
                  <a:lnTo>
                    <a:pt x="449" y="421"/>
                  </a:lnTo>
                  <a:lnTo>
                    <a:pt x="449" y="414"/>
                  </a:lnTo>
                  <a:lnTo>
                    <a:pt x="452" y="410"/>
                  </a:lnTo>
                  <a:lnTo>
                    <a:pt x="458" y="412"/>
                  </a:lnTo>
                  <a:lnTo>
                    <a:pt x="464" y="412"/>
                  </a:lnTo>
                  <a:lnTo>
                    <a:pt x="460" y="408"/>
                  </a:lnTo>
                  <a:lnTo>
                    <a:pt x="468" y="396"/>
                  </a:lnTo>
                  <a:lnTo>
                    <a:pt x="470" y="396"/>
                  </a:lnTo>
                  <a:lnTo>
                    <a:pt x="483" y="381"/>
                  </a:lnTo>
                  <a:lnTo>
                    <a:pt x="481" y="381"/>
                  </a:lnTo>
                  <a:lnTo>
                    <a:pt x="481" y="362"/>
                  </a:lnTo>
                  <a:lnTo>
                    <a:pt x="464" y="352"/>
                  </a:lnTo>
                  <a:lnTo>
                    <a:pt x="466" y="344"/>
                  </a:lnTo>
                  <a:lnTo>
                    <a:pt x="464" y="337"/>
                  </a:lnTo>
                  <a:lnTo>
                    <a:pt x="464" y="335"/>
                  </a:lnTo>
                  <a:lnTo>
                    <a:pt x="458" y="333"/>
                  </a:lnTo>
                  <a:lnTo>
                    <a:pt x="458" y="321"/>
                  </a:lnTo>
                  <a:lnTo>
                    <a:pt x="458" y="317"/>
                  </a:lnTo>
                  <a:lnTo>
                    <a:pt x="460" y="292"/>
                  </a:lnTo>
                  <a:lnTo>
                    <a:pt x="452" y="287"/>
                  </a:lnTo>
                  <a:lnTo>
                    <a:pt x="445" y="296"/>
                  </a:lnTo>
                  <a:lnTo>
                    <a:pt x="443" y="298"/>
                  </a:lnTo>
                  <a:lnTo>
                    <a:pt x="431" y="283"/>
                  </a:lnTo>
                  <a:lnTo>
                    <a:pt x="414" y="273"/>
                  </a:lnTo>
                  <a:lnTo>
                    <a:pt x="410" y="262"/>
                  </a:lnTo>
                  <a:lnTo>
                    <a:pt x="410" y="258"/>
                  </a:lnTo>
                  <a:lnTo>
                    <a:pt x="424" y="252"/>
                  </a:lnTo>
                  <a:lnTo>
                    <a:pt x="433" y="252"/>
                  </a:lnTo>
                  <a:lnTo>
                    <a:pt x="437" y="252"/>
                  </a:lnTo>
                  <a:lnTo>
                    <a:pt x="433" y="250"/>
                  </a:lnTo>
                  <a:lnTo>
                    <a:pt x="424" y="250"/>
                  </a:lnTo>
                  <a:lnTo>
                    <a:pt x="418" y="231"/>
                  </a:lnTo>
                  <a:lnTo>
                    <a:pt x="414" y="231"/>
                  </a:lnTo>
                  <a:lnTo>
                    <a:pt x="406" y="233"/>
                  </a:lnTo>
                  <a:lnTo>
                    <a:pt x="400" y="223"/>
                  </a:lnTo>
                  <a:lnTo>
                    <a:pt x="393" y="219"/>
                  </a:lnTo>
                  <a:lnTo>
                    <a:pt x="402" y="210"/>
                  </a:lnTo>
                  <a:lnTo>
                    <a:pt x="395" y="186"/>
                  </a:lnTo>
                  <a:lnTo>
                    <a:pt x="387" y="183"/>
                  </a:lnTo>
                  <a:lnTo>
                    <a:pt x="385" y="181"/>
                  </a:lnTo>
                  <a:lnTo>
                    <a:pt x="381" y="179"/>
                  </a:lnTo>
                  <a:lnTo>
                    <a:pt x="385" y="177"/>
                  </a:lnTo>
                  <a:lnTo>
                    <a:pt x="387" y="167"/>
                  </a:lnTo>
                  <a:lnTo>
                    <a:pt x="393" y="156"/>
                  </a:lnTo>
                  <a:lnTo>
                    <a:pt x="400" y="152"/>
                  </a:lnTo>
                  <a:lnTo>
                    <a:pt x="404" y="150"/>
                  </a:lnTo>
                  <a:lnTo>
                    <a:pt x="402" y="148"/>
                  </a:lnTo>
                  <a:lnTo>
                    <a:pt x="393" y="131"/>
                  </a:lnTo>
                  <a:lnTo>
                    <a:pt x="402" y="125"/>
                  </a:lnTo>
                  <a:lnTo>
                    <a:pt x="395" y="102"/>
                  </a:lnTo>
                  <a:lnTo>
                    <a:pt x="400" y="96"/>
                  </a:lnTo>
                  <a:lnTo>
                    <a:pt x="395" y="94"/>
                  </a:lnTo>
                  <a:lnTo>
                    <a:pt x="391" y="86"/>
                  </a:lnTo>
                  <a:lnTo>
                    <a:pt x="387" y="88"/>
                  </a:lnTo>
                  <a:lnTo>
                    <a:pt x="381" y="90"/>
                  </a:lnTo>
                  <a:lnTo>
                    <a:pt x="379" y="92"/>
                  </a:lnTo>
                  <a:lnTo>
                    <a:pt x="372" y="88"/>
                  </a:lnTo>
                  <a:lnTo>
                    <a:pt x="366" y="92"/>
                  </a:lnTo>
                  <a:lnTo>
                    <a:pt x="366" y="88"/>
                  </a:lnTo>
                  <a:lnTo>
                    <a:pt x="362" y="73"/>
                  </a:lnTo>
                  <a:close/>
                  <a:moveTo>
                    <a:pt x="12" y="81"/>
                  </a:moveTo>
                  <a:lnTo>
                    <a:pt x="6" y="96"/>
                  </a:lnTo>
                  <a:lnTo>
                    <a:pt x="0" y="102"/>
                  </a:lnTo>
                  <a:lnTo>
                    <a:pt x="21" y="104"/>
                  </a:lnTo>
                  <a:lnTo>
                    <a:pt x="25" y="106"/>
                  </a:lnTo>
                  <a:lnTo>
                    <a:pt x="25" y="104"/>
                  </a:lnTo>
                  <a:lnTo>
                    <a:pt x="31" y="100"/>
                  </a:lnTo>
                  <a:lnTo>
                    <a:pt x="12" y="81"/>
                  </a:lnTo>
                  <a:close/>
                </a:path>
              </a:pathLst>
            </a:custGeom>
            <a:solidFill>
              <a:srgbClr val="E64162"/>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b="1">
                <a:latin typeface="Century Gothic" panose="020B0502020202020204" pitchFamily="34" charset="0"/>
              </a:endParaRPr>
            </a:p>
          </p:txBody>
        </p:sp>
        <p:sp>
          <p:nvSpPr>
            <p:cNvPr id="22" name="Freeform 16">
              <a:extLst>
                <a:ext uri="{FF2B5EF4-FFF2-40B4-BE49-F238E27FC236}">
                  <a16:creationId xmlns:a16="http://schemas.microsoft.com/office/drawing/2014/main" id="{7983B65B-2C14-9C7A-AA29-F7DCC43A75AC}"/>
                </a:ext>
              </a:extLst>
            </p:cNvPr>
            <p:cNvSpPr>
              <a:spLocks/>
            </p:cNvSpPr>
            <p:nvPr/>
          </p:nvSpPr>
          <p:spPr bwMode="auto">
            <a:xfrm>
              <a:off x="1747042" y="2008021"/>
              <a:ext cx="5472608" cy="4576670"/>
            </a:xfrm>
            <a:custGeom>
              <a:avLst/>
              <a:gdLst>
                <a:gd name="T0" fmla="*/ 2932 w 3781"/>
                <a:gd name="T1" fmla="*/ 2837 h 3162"/>
                <a:gd name="T2" fmla="*/ 2932 w 3781"/>
                <a:gd name="T3" fmla="*/ 2973 h 3162"/>
                <a:gd name="T4" fmla="*/ 3034 w 3781"/>
                <a:gd name="T5" fmla="*/ 3043 h 3162"/>
                <a:gd name="T6" fmla="*/ 3215 w 3781"/>
                <a:gd name="T7" fmla="*/ 3141 h 3162"/>
                <a:gd name="T8" fmla="*/ 3346 w 3781"/>
                <a:gd name="T9" fmla="*/ 3020 h 3162"/>
                <a:gd name="T10" fmla="*/ 3321 w 3781"/>
                <a:gd name="T11" fmla="*/ 2817 h 3162"/>
                <a:gd name="T12" fmla="*/ 3373 w 3781"/>
                <a:gd name="T13" fmla="*/ 2521 h 3162"/>
                <a:gd name="T14" fmla="*/ 3409 w 3781"/>
                <a:gd name="T15" fmla="*/ 2159 h 3162"/>
                <a:gd name="T16" fmla="*/ 3498 w 3781"/>
                <a:gd name="T17" fmla="*/ 1716 h 3162"/>
                <a:gd name="T18" fmla="*/ 3735 w 3781"/>
                <a:gd name="T19" fmla="*/ 1339 h 3162"/>
                <a:gd name="T20" fmla="*/ 3508 w 3781"/>
                <a:gd name="T21" fmla="*/ 1206 h 3162"/>
                <a:gd name="T22" fmla="*/ 3248 w 3781"/>
                <a:gd name="T23" fmla="*/ 1183 h 3162"/>
                <a:gd name="T24" fmla="*/ 3044 w 3781"/>
                <a:gd name="T25" fmla="*/ 1150 h 3162"/>
                <a:gd name="T26" fmla="*/ 2865 w 3781"/>
                <a:gd name="T27" fmla="*/ 1156 h 3162"/>
                <a:gd name="T28" fmla="*/ 2709 w 3781"/>
                <a:gd name="T29" fmla="*/ 1061 h 3162"/>
                <a:gd name="T30" fmla="*/ 2587 w 3781"/>
                <a:gd name="T31" fmla="*/ 1061 h 3162"/>
                <a:gd name="T32" fmla="*/ 2472 w 3781"/>
                <a:gd name="T33" fmla="*/ 909 h 3162"/>
                <a:gd name="T34" fmla="*/ 2293 w 3781"/>
                <a:gd name="T35" fmla="*/ 790 h 3162"/>
                <a:gd name="T36" fmla="*/ 2118 w 3781"/>
                <a:gd name="T37" fmla="*/ 763 h 3162"/>
                <a:gd name="T38" fmla="*/ 1942 w 3781"/>
                <a:gd name="T39" fmla="*/ 757 h 3162"/>
                <a:gd name="T40" fmla="*/ 1723 w 3781"/>
                <a:gd name="T41" fmla="*/ 722 h 3162"/>
                <a:gd name="T42" fmla="*/ 1573 w 3781"/>
                <a:gd name="T43" fmla="*/ 692 h 3162"/>
                <a:gd name="T44" fmla="*/ 1382 w 3781"/>
                <a:gd name="T45" fmla="*/ 555 h 3162"/>
                <a:gd name="T46" fmla="*/ 1180 w 3781"/>
                <a:gd name="T47" fmla="*/ 445 h 3162"/>
                <a:gd name="T48" fmla="*/ 1074 w 3781"/>
                <a:gd name="T49" fmla="*/ 253 h 3162"/>
                <a:gd name="T50" fmla="*/ 1118 w 3781"/>
                <a:gd name="T51" fmla="*/ 45 h 3162"/>
                <a:gd name="T52" fmla="*/ 974 w 3781"/>
                <a:gd name="T53" fmla="*/ 170 h 3162"/>
                <a:gd name="T54" fmla="*/ 716 w 3781"/>
                <a:gd name="T55" fmla="*/ 264 h 3162"/>
                <a:gd name="T56" fmla="*/ 622 w 3781"/>
                <a:gd name="T57" fmla="*/ 443 h 3162"/>
                <a:gd name="T58" fmla="*/ 570 w 3781"/>
                <a:gd name="T59" fmla="*/ 582 h 3162"/>
                <a:gd name="T60" fmla="*/ 512 w 3781"/>
                <a:gd name="T61" fmla="*/ 757 h 3162"/>
                <a:gd name="T62" fmla="*/ 493 w 3781"/>
                <a:gd name="T63" fmla="*/ 950 h 3162"/>
                <a:gd name="T64" fmla="*/ 354 w 3781"/>
                <a:gd name="T65" fmla="*/ 982 h 3162"/>
                <a:gd name="T66" fmla="*/ 206 w 3781"/>
                <a:gd name="T67" fmla="*/ 1025 h 3162"/>
                <a:gd name="T68" fmla="*/ 240 w 3781"/>
                <a:gd name="T69" fmla="*/ 1169 h 3162"/>
                <a:gd name="T70" fmla="*/ 167 w 3781"/>
                <a:gd name="T71" fmla="*/ 1256 h 3162"/>
                <a:gd name="T72" fmla="*/ 213 w 3781"/>
                <a:gd name="T73" fmla="*/ 1400 h 3162"/>
                <a:gd name="T74" fmla="*/ 73 w 3781"/>
                <a:gd name="T75" fmla="*/ 1575 h 3162"/>
                <a:gd name="T76" fmla="*/ 9 w 3781"/>
                <a:gd name="T77" fmla="*/ 1699 h 3162"/>
                <a:gd name="T78" fmla="*/ 111 w 3781"/>
                <a:gd name="T79" fmla="*/ 1828 h 3162"/>
                <a:gd name="T80" fmla="*/ 40 w 3781"/>
                <a:gd name="T81" fmla="*/ 2014 h 3162"/>
                <a:gd name="T82" fmla="*/ 67 w 3781"/>
                <a:gd name="T83" fmla="*/ 2151 h 3162"/>
                <a:gd name="T84" fmla="*/ 183 w 3781"/>
                <a:gd name="T85" fmla="*/ 2342 h 3162"/>
                <a:gd name="T86" fmla="*/ 290 w 3781"/>
                <a:gd name="T87" fmla="*/ 2434 h 3162"/>
                <a:gd name="T88" fmla="*/ 396 w 3781"/>
                <a:gd name="T89" fmla="*/ 2586 h 3162"/>
                <a:gd name="T90" fmla="*/ 460 w 3781"/>
                <a:gd name="T91" fmla="*/ 2669 h 3162"/>
                <a:gd name="T92" fmla="*/ 660 w 3781"/>
                <a:gd name="T93" fmla="*/ 2652 h 3162"/>
                <a:gd name="T94" fmla="*/ 847 w 3781"/>
                <a:gd name="T95" fmla="*/ 2623 h 3162"/>
                <a:gd name="T96" fmla="*/ 1059 w 3781"/>
                <a:gd name="T97" fmla="*/ 2548 h 3162"/>
                <a:gd name="T98" fmla="*/ 1199 w 3781"/>
                <a:gd name="T99" fmla="*/ 2663 h 3162"/>
                <a:gd name="T100" fmla="*/ 1242 w 3781"/>
                <a:gd name="T101" fmla="*/ 2842 h 3162"/>
                <a:gd name="T102" fmla="*/ 1334 w 3781"/>
                <a:gd name="T103" fmla="*/ 2910 h 3162"/>
                <a:gd name="T104" fmla="*/ 1505 w 3781"/>
                <a:gd name="T105" fmla="*/ 3012 h 3162"/>
                <a:gd name="T106" fmla="*/ 1636 w 3781"/>
                <a:gd name="T107" fmla="*/ 2971 h 3162"/>
                <a:gd name="T108" fmla="*/ 1813 w 3781"/>
                <a:gd name="T109" fmla="*/ 2929 h 3162"/>
                <a:gd name="T110" fmla="*/ 1873 w 3781"/>
                <a:gd name="T111" fmla="*/ 2821 h 3162"/>
                <a:gd name="T112" fmla="*/ 1960 w 3781"/>
                <a:gd name="T113" fmla="*/ 2715 h 3162"/>
                <a:gd name="T114" fmla="*/ 2052 w 3781"/>
                <a:gd name="T115" fmla="*/ 2559 h 3162"/>
                <a:gd name="T116" fmla="*/ 2175 w 3781"/>
                <a:gd name="T117" fmla="*/ 2513 h 3162"/>
                <a:gd name="T118" fmla="*/ 2270 w 3781"/>
                <a:gd name="T119" fmla="*/ 2600 h 3162"/>
                <a:gd name="T120" fmla="*/ 2499 w 3781"/>
                <a:gd name="T121" fmla="*/ 2636 h 3162"/>
                <a:gd name="T122" fmla="*/ 2689 w 3781"/>
                <a:gd name="T123" fmla="*/ 2663 h 3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81" h="3162">
                  <a:moveTo>
                    <a:pt x="2778" y="2706"/>
                  </a:moveTo>
                  <a:lnTo>
                    <a:pt x="2776" y="2719"/>
                  </a:lnTo>
                  <a:lnTo>
                    <a:pt x="2793" y="2748"/>
                  </a:lnTo>
                  <a:lnTo>
                    <a:pt x="2797" y="2752"/>
                  </a:lnTo>
                  <a:lnTo>
                    <a:pt x="2813" y="2756"/>
                  </a:lnTo>
                  <a:lnTo>
                    <a:pt x="2818" y="2758"/>
                  </a:lnTo>
                  <a:lnTo>
                    <a:pt x="2826" y="2760"/>
                  </a:lnTo>
                  <a:lnTo>
                    <a:pt x="2830" y="2758"/>
                  </a:lnTo>
                  <a:lnTo>
                    <a:pt x="2840" y="2762"/>
                  </a:lnTo>
                  <a:lnTo>
                    <a:pt x="2843" y="2765"/>
                  </a:lnTo>
                  <a:lnTo>
                    <a:pt x="2843" y="2767"/>
                  </a:lnTo>
                  <a:lnTo>
                    <a:pt x="2855" y="2765"/>
                  </a:lnTo>
                  <a:lnTo>
                    <a:pt x="2886" y="2785"/>
                  </a:lnTo>
                  <a:lnTo>
                    <a:pt x="2901" y="2790"/>
                  </a:lnTo>
                  <a:lnTo>
                    <a:pt x="2905" y="2792"/>
                  </a:lnTo>
                  <a:lnTo>
                    <a:pt x="2915" y="2796"/>
                  </a:lnTo>
                  <a:lnTo>
                    <a:pt x="2920" y="2794"/>
                  </a:lnTo>
                  <a:lnTo>
                    <a:pt x="2922" y="2800"/>
                  </a:lnTo>
                  <a:lnTo>
                    <a:pt x="2924" y="2804"/>
                  </a:lnTo>
                  <a:lnTo>
                    <a:pt x="2932" y="2810"/>
                  </a:lnTo>
                  <a:lnTo>
                    <a:pt x="2934" y="2812"/>
                  </a:lnTo>
                  <a:lnTo>
                    <a:pt x="2936" y="2814"/>
                  </a:lnTo>
                  <a:lnTo>
                    <a:pt x="2938" y="2819"/>
                  </a:lnTo>
                  <a:lnTo>
                    <a:pt x="2932" y="2833"/>
                  </a:lnTo>
                  <a:lnTo>
                    <a:pt x="2932" y="2837"/>
                  </a:lnTo>
                  <a:lnTo>
                    <a:pt x="2938" y="2850"/>
                  </a:lnTo>
                  <a:lnTo>
                    <a:pt x="2940" y="2852"/>
                  </a:lnTo>
                  <a:lnTo>
                    <a:pt x="2942" y="2858"/>
                  </a:lnTo>
                  <a:lnTo>
                    <a:pt x="2947" y="2867"/>
                  </a:lnTo>
                  <a:lnTo>
                    <a:pt x="2942" y="2873"/>
                  </a:lnTo>
                  <a:lnTo>
                    <a:pt x="2945" y="2877"/>
                  </a:lnTo>
                  <a:lnTo>
                    <a:pt x="2949" y="2879"/>
                  </a:lnTo>
                  <a:lnTo>
                    <a:pt x="2940" y="2891"/>
                  </a:lnTo>
                  <a:lnTo>
                    <a:pt x="2942" y="2900"/>
                  </a:lnTo>
                  <a:lnTo>
                    <a:pt x="2945" y="2902"/>
                  </a:lnTo>
                  <a:lnTo>
                    <a:pt x="2940" y="2904"/>
                  </a:lnTo>
                  <a:lnTo>
                    <a:pt x="2930" y="2902"/>
                  </a:lnTo>
                  <a:lnTo>
                    <a:pt x="2928" y="2906"/>
                  </a:lnTo>
                  <a:lnTo>
                    <a:pt x="2926" y="2910"/>
                  </a:lnTo>
                  <a:lnTo>
                    <a:pt x="2926" y="2929"/>
                  </a:lnTo>
                  <a:lnTo>
                    <a:pt x="2924" y="2927"/>
                  </a:lnTo>
                  <a:lnTo>
                    <a:pt x="2920" y="2933"/>
                  </a:lnTo>
                  <a:lnTo>
                    <a:pt x="2922" y="2937"/>
                  </a:lnTo>
                  <a:lnTo>
                    <a:pt x="2920" y="2941"/>
                  </a:lnTo>
                  <a:lnTo>
                    <a:pt x="2922" y="2954"/>
                  </a:lnTo>
                  <a:lnTo>
                    <a:pt x="2926" y="2956"/>
                  </a:lnTo>
                  <a:lnTo>
                    <a:pt x="2924" y="2958"/>
                  </a:lnTo>
                  <a:lnTo>
                    <a:pt x="2924" y="2964"/>
                  </a:lnTo>
                  <a:lnTo>
                    <a:pt x="2930" y="2966"/>
                  </a:lnTo>
                  <a:lnTo>
                    <a:pt x="2932" y="2973"/>
                  </a:lnTo>
                  <a:lnTo>
                    <a:pt x="2934" y="2977"/>
                  </a:lnTo>
                  <a:lnTo>
                    <a:pt x="2936" y="2975"/>
                  </a:lnTo>
                  <a:lnTo>
                    <a:pt x="2938" y="2971"/>
                  </a:lnTo>
                  <a:lnTo>
                    <a:pt x="2951" y="2962"/>
                  </a:lnTo>
                  <a:lnTo>
                    <a:pt x="2976" y="2962"/>
                  </a:lnTo>
                  <a:lnTo>
                    <a:pt x="2980" y="2964"/>
                  </a:lnTo>
                  <a:lnTo>
                    <a:pt x="2986" y="2968"/>
                  </a:lnTo>
                  <a:lnTo>
                    <a:pt x="2988" y="2975"/>
                  </a:lnTo>
                  <a:lnTo>
                    <a:pt x="2986" y="2977"/>
                  </a:lnTo>
                  <a:lnTo>
                    <a:pt x="2988" y="2979"/>
                  </a:lnTo>
                  <a:lnTo>
                    <a:pt x="2992" y="2987"/>
                  </a:lnTo>
                  <a:lnTo>
                    <a:pt x="2994" y="2991"/>
                  </a:lnTo>
                  <a:lnTo>
                    <a:pt x="3001" y="2993"/>
                  </a:lnTo>
                  <a:lnTo>
                    <a:pt x="3007" y="3004"/>
                  </a:lnTo>
                  <a:lnTo>
                    <a:pt x="3007" y="3008"/>
                  </a:lnTo>
                  <a:lnTo>
                    <a:pt x="3007" y="3014"/>
                  </a:lnTo>
                  <a:lnTo>
                    <a:pt x="3005" y="3016"/>
                  </a:lnTo>
                  <a:lnTo>
                    <a:pt x="3011" y="3020"/>
                  </a:lnTo>
                  <a:lnTo>
                    <a:pt x="3015" y="3020"/>
                  </a:lnTo>
                  <a:lnTo>
                    <a:pt x="3024" y="3027"/>
                  </a:lnTo>
                  <a:lnTo>
                    <a:pt x="3026" y="3029"/>
                  </a:lnTo>
                  <a:lnTo>
                    <a:pt x="3028" y="3029"/>
                  </a:lnTo>
                  <a:lnTo>
                    <a:pt x="3032" y="3035"/>
                  </a:lnTo>
                  <a:lnTo>
                    <a:pt x="3032" y="3039"/>
                  </a:lnTo>
                  <a:lnTo>
                    <a:pt x="3034" y="3043"/>
                  </a:lnTo>
                  <a:lnTo>
                    <a:pt x="3036" y="3045"/>
                  </a:lnTo>
                  <a:lnTo>
                    <a:pt x="3032" y="3066"/>
                  </a:lnTo>
                  <a:lnTo>
                    <a:pt x="3028" y="3072"/>
                  </a:lnTo>
                  <a:lnTo>
                    <a:pt x="3057" y="3085"/>
                  </a:lnTo>
                  <a:lnTo>
                    <a:pt x="3084" y="3081"/>
                  </a:lnTo>
                  <a:lnTo>
                    <a:pt x="3086" y="3083"/>
                  </a:lnTo>
                  <a:lnTo>
                    <a:pt x="3084" y="3085"/>
                  </a:lnTo>
                  <a:lnTo>
                    <a:pt x="3076" y="3093"/>
                  </a:lnTo>
                  <a:lnTo>
                    <a:pt x="3069" y="3112"/>
                  </a:lnTo>
                  <a:lnTo>
                    <a:pt x="3069" y="3122"/>
                  </a:lnTo>
                  <a:lnTo>
                    <a:pt x="3069" y="3127"/>
                  </a:lnTo>
                  <a:lnTo>
                    <a:pt x="3065" y="3139"/>
                  </a:lnTo>
                  <a:lnTo>
                    <a:pt x="3067" y="3141"/>
                  </a:lnTo>
                  <a:lnTo>
                    <a:pt x="3094" y="3149"/>
                  </a:lnTo>
                  <a:lnTo>
                    <a:pt x="3098" y="3147"/>
                  </a:lnTo>
                  <a:lnTo>
                    <a:pt x="3111" y="3143"/>
                  </a:lnTo>
                  <a:lnTo>
                    <a:pt x="3117" y="3145"/>
                  </a:lnTo>
                  <a:lnTo>
                    <a:pt x="3119" y="3149"/>
                  </a:lnTo>
                  <a:lnTo>
                    <a:pt x="3119" y="3154"/>
                  </a:lnTo>
                  <a:lnTo>
                    <a:pt x="3128" y="3162"/>
                  </a:lnTo>
                  <a:lnTo>
                    <a:pt x="3173" y="3139"/>
                  </a:lnTo>
                  <a:lnTo>
                    <a:pt x="3190" y="3139"/>
                  </a:lnTo>
                  <a:lnTo>
                    <a:pt x="3192" y="3135"/>
                  </a:lnTo>
                  <a:lnTo>
                    <a:pt x="3200" y="3135"/>
                  </a:lnTo>
                  <a:lnTo>
                    <a:pt x="3215" y="3141"/>
                  </a:lnTo>
                  <a:lnTo>
                    <a:pt x="3240" y="3143"/>
                  </a:lnTo>
                  <a:lnTo>
                    <a:pt x="3250" y="3139"/>
                  </a:lnTo>
                  <a:lnTo>
                    <a:pt x="3252" y="3135"/>
                  </a:lnTo>
                  <a:lnTo>
                    <a:pt x="3267" y="3122"/>
                  </a:lnTo>
                  <a:lnTo>
                    <a:pt x="3273" y="3108"/>
                  </a:lnTo>
                  <a:lnTo>
                    <a:pt x="3284" y="3106"/>
                  </a:lnTo>
                  <a:lnTo>
                    <a:pt x="3290" y="3091"/>
                  </a:lnTo>
                  <a:lnTo>
                    <a:pt x="3271" y="3083"/>
                  </a:lnTo>
                  <a:lnTo>
                    <a:pt x="3263" y="3085"/>
                  </a:lnTo>
                  <a:lnTo>
                    <a:pt x="3273" y="3062"/>
                  </a:lnTo>
                  <a:lnTo>
                    <a:pt x="3277" y="3064"/>
                  </a:lnTo>
                  <a:lnTo>
                    <a:pt x="3290" y="3072"/>
                  </a:lnTo>
                  <a:lnTo>
                    <a:pt x="3298" y="3075"/>
                  </a:lnTo>
                  <a:lnTo>
                    <a:pt x="3302" y="3081"/>
                  </a:lnTo>
                  <a:lnTo>
                    <a:pt x="3311" y="3081"/>
                  </a:lnTo>
                  <a:lnTo>
                    <a:pt x="3315" y="3079"/>
                  </a:lnTo>
                  <a:lnTo>
                    <a:pt x="3332" y="3060"/>
                  </a:lnTo>
                  <a:lnTo>
                    <a:pt x="3332" y="3045"/>
                  </a:lnTo>
                  <a:lnTo>
                    <a:pt x="3323" y="3035"/>
                  </a:lnTo>
                  <a:lnTo>
                    <a:pt x="3321" y="3033"/>
                  </a:lnTo>
                  <a:lnTo>
                    <a:pt x="3325" y="3035"/>
                  </a:lnTo>
                  <a:lnTo>
                    <a:pt x="3332" y="3037"/>
                  </a:lnTo>
                  <a:lnTo>
                    <a:pt x="3340" y="3037"/>
                  </a:lnTo>
                  <a:lnTo>
                    <a:pt x="3346" y="3029"/>
                  </a:lnTo>
                  <a:lnTo>
                    <a:pt x="3346" y="3020"/>
                  </a:lnTo>
                  <a:lnTo>
                    <a:pt x="3344" y="3018"/>
                  </a:lnTo>
                  <a:lnTo>
                    <a:pt x="3325" y="3023"/>
                  </a:lnTo>
                  <a:lnTo>
                    <a:pt x="3321" y="3016"/>
                  </a:lnTo>
                  <a:lnTo>
                    <a:pt x="3325" y="3006"/>
                  </a:lnTo>
                  <a:lnTo>
                    <a:pt x="3327" y="3004"/>
                  </a:lnTo>
                  <a:lnTo>
                    <a:pt x="3336" y="3002"/>
                  </a:lnTo>
                  <a:lnTo>
                    <a:pt x="3359" y="2981"/>
                  </a:lnTo>
                  <a:lnTo>
                    <a:pt x="3363" y="2979"/>
                  </a:lnTo>
                  <a:lnTo>
                    <a:pt x="3365" y="2977"/>
                  </a:lnTo>
                  <a:lnTo>
                    <a:pt x="3367" y="2968"/>
                  </a:lnTo>
                  <a:lnTo>
                    <a:pt x="3371" y="2964"/>
                  </a:lnTo>
                  <a:lnTo>
                    <a:pt x="3379" y="2962"/>
                  </a:lnTo>
                  <a:lnTo>
                    <a:pt x="3388" y="2962"/>
                  </a:lnTo>
                  <a:lnTo>
                    <a:pt x="3392" y="2937"/>
                  </a:lnTo>
                  <a:lnTo>
                    <a:pt x="3392" y="2933"/>
                  </a:lnTo>
                  <a:lnTo>
                    <a:pt x="3375" y="2916"/>
                  </a:lnTo>
                  <a:lnTo>
                    <a:pt x="3371" y="2902"/>
                  </a:lnTo>
                  <a:lnTo>
                    <a:pt x="3369" y="2898"/>
                  </a:lnTo>
                  <a:lnTo>
                    <a:pt x="3367" y="2894"/>
                  </a:lnTo>
                  <a:lnTo>
                    <a:pt x="3344" y="2879"/>
                  </a:lnTo>
                  <a:lnTo>
                    <a:pt x="3334" y="2867"/>
                  </a:lnTo>
                  <a:lnTo>
                    <a:pt x="3329" y="2862"/>
                  </a:lnTo>
                  <a:lnTo>
                    <a:pt x="3327" y="2839"/>
                  </a:lnTo>
                  <a:lnTo>
                    <a:pt x="3319" y="2825"/>
                  </a:lnTo>
                  <a:lnTo>
                    <a:pt x="3321" y="2817"/>
                  </a:lnTo>
                  <a:lnTo>
                    <a:pt x="3323" y="2814"/>
                  </a:lnTo>
                  <a:lnTo>
                    <a:pt x="3336" y="2802"/>
                  </a:lnTo>
                  <a:lnTo>
                    <a:pt x="3340" y="2798"/>
                  </a:lnTo>
                  <a:lnTo>
                    <a:pt x="3346" y="2777"/>
                  </a:lnTo>
                  <a:lnTo>
                    <a:pt x="3338" y="2754"/>
                  </a:lnTo>
                  <a:lnTo>
                    <a:pt x="3336" y="2750"/>
                  </a:lnTo>
                  <a:lnTo>
                    <a:pt x="3332" y="2742"/>
                  </a:lnTo>
                  <a:lnTo>
                    <a:pt x="3329" y="2738"/>
                  </a:lnTo>
                  <a:lnTo>
                    <a:pt x="3327" y="2721"/>
                  </a:lnTo>
                  <a:lnTo>
                    <a:pt x="3334" y="2696"/>
                  </a:lnTo>
                  <a:lnTo>
                    <a:pt x="3336" y="2690"/>
                  </a:lnTo>
                  <a:lnTo>
                    <a:pt x="3338" y="2686"/>
                  </a:lnTo>
                  <a:lnTo>
                    <a:pt x="3348" y="2642"/>
                  </a:lnTo>
                  <a:lnTo>
                    <a:pt x="3348" y="2638"/>
                  </a:lnTo>
                  <a:lnTo>
                    <a:pt x="3342" y="2619"/>
                  </a:lnTo>
                  <a:lnTo>
                    <a:pt x="3340" y="2617"/>
                  </a:lnTo>
                  <a:lnTo>
                    <a:pt x="3342" y="2604"/>
                  </a:lnTo>
                  <a:lnTo>
                    <a:pt x="3357" y="2590"/>
                  </a:lnTo>
                  <a:lnTo>
                    <a:pt x="3361" y="2581"/>
                  </a:lnTo>
                  <a:lnTo>
                    <a:pt x="3361" y="2577"/>
                  </a:lnTo>
                  <a:lnTo>
                    <a:pt x="3357" y="2554"/>
                  </a:lnTo>
                  <a:lnTo>
                    <a:pt x="3357" y="2552"/>
                  </a:lnTo>
                  <a:lnTo>
                    <a:pt x="3359" y="2544"/>
                  </a:lnTo>
                  <a:lnTo>
                    <a:pt x="3371" y="2525"/>
                  </a:lnTo>
                  <a:lnTo>
                    <a:pt x="3373" y="2521"/>
                  </a:lnTo>
                  <a:lnTo>
                    <a:pt x="3375" y="2517"/>
                  </a:lnTo>
                  <a:lnTo>
                    <a:pt x="3386" y="2490"/>
                  </a:lnTo>
                  <a:lnTo>
                    <a:pt x="3373" y="2459"/>
                  </a:lnTo>
                  <a:lnTo>
                    <a:pt x="3371" y="2457"/>
                  </a:lnTo>
                  <a:lnTo>
                    <a:pt x="3346" y="2432"/>
                  </a:lnTo>
                  <a:lnTo>
                    <a:pt x="3344" y="2430"/>
                  </a:lnTo>
                  <a:lnTo>
                    <a:pt x="3338" y="2419"/>
                  </a:lnTo>
                  <a:lnTo>
                    <a:pt x="3340" y="2392"/>
                  </a:lnTo>
                  <a:lnTo>
                    <a:pt x="3336" y="2367"/>
                  </a:lnTo>
                  <a:lnTo>
                    <a:pt x="3338" y="2355"/>
                  </a:lnTo>
                  <a:lnTo>
                    <a:pt x="3340" y="2351"/>
                  </a:lnTo>
                  <a:lnTo>
                    <a:pt x="3342" y="2340"/>
                  </a:lnTo>
                  <a:lnTo>
                    <a:pt x="3342" y="2336"/>
                  </a:lnTo>
                  <a:lnTo>
                    <a:pt x="3338" y="2321"/>
                  </a:lnTo>
                  <a:lnTo>
                    <a:pt x="3338" y="2317"/>
                  </a:lnTo>
                  <a:lnTo>
                    <a:pt x="3340" y="2315"/>
                  </a:lnTo>
                  <a:lnTo>
                    <a:pt x="3354" y="2301"/>
                  </a:lnTo>
                  <a:lnTo>
                    <a:pt x="3352" y="2276"/>
                  </a:lnTo>
                  <a:lnTo>
                    <a:pt x="3363" y="2259"/>
                  </a:lnTo>
                  <a:lnTo>
                    <a:pt x="3375" y="2238"/>
                  </a:lnTo>
                  <a:lnTo>
                    <a:pt x="3379" y="2228"/>
                  </a:lnTo>
                  <a:lnTo>
                    <a:pt x="3381" y="2219"/>
                  </a:lnTo>
                  <a:lnTo>
                    <a:pt x="3384" y="2217"/>
                  </a:lnTo>
                  <a:lnTo>
                    <a:pt x="3400" y="2197"/>
                  </a:lnTo>
                  <a:lnTo>
                    <a:pt x="3409" y="2159"/>
                  </a:lnTo>
                  <a:lnTo>
                    <a:pt x="3409" y="2155"/>
                  </a:lnTo>
                  <a:lnTo>
                    <a:pt x="3409" y="2153"/>
                  </a:lnTo>
                  <a:lnTo>
                    <a:pt x="3417" y="2099"/>
                  </a:lnTo>
                  <a:lnTo>
                    <a:pt x="3425" y="2088"/>
                  </a:lnTo>
                  <a:lnTo>
                    <a:pt x="3450" y="2074"/>
                  </a:lnTo>
                  <a:lnTo>
                    <a:pt x="3454" y="2068"/>
                  </a:lnTo>
                  <a:lnTo>
                    <a:pt x="3454" y="2055"/>
                  </a:lnTo>
                  <a:lnTo>
                    <a:pt x="3452" y="2051"/>
                  </a:lnTo>
                  <a:lnTo>
                    <a:pt x="3446" y="2028"/>
                  </a:lnTo>
                  <a:lnTo>
                    <a:pt x="3444" y="2024"/>
                  </a:lnTo>
                  <a:lnTo>
                    <a:pt x="3444" y="2022"/>
                  </a:lnTo>
                  <a:lnTo>
                    <a:pt x="3440" y="2001"/>
                  </a:lnTo>
                  <a:lnTo>
                    <a:pt x="3440" y="1982"/>
                  </a:lnTo>
                  <a:lnTo>
                    <a:pt x="3452" y="1943"/>
                  </a:lnTo>
                  <a:lnTo>
                    <a:pt x="3452" y="1939"/>
                  </a:lnTo>
                  <a:lnTo>
                    <a:pt x="3461" y="1907"/>
                  </a:lnTo>
                  <a:lnTo>
                    <a:pt x="3461" y="1903"/>
                  </a:lnTo>
                  <a:lnTo>
                    <a:pt x="3461" y="1872"/>
                  </a:lnTo>
                  <a:lnTo>
                    <a:pt x="3463" y="1870"/>
                  </a:lnTo>
                  <a:lnTo>
                    <a:pt x="3479" y="1857"/>
                  </a:lnTo>
                  <a:lnTo>
                    <a:pt x="3488" y="1843"/>
                  </a:lnTo>
                  <a:lnTo>
                    <a:pt x="3483" y="1789"/>
                  </a:lnTo>
                  <a:lnTo>
                    <a:pt x="3477" y="1760"/>
                  </a:lnTo>
                  <a:lnTo>
                    <a:pt x="3479" y="1747"/>
                  </a:lnTo>
                  <a:lnTo>
                    <a:pt x="3498" y="1716"/>
                  </a:lnTo>
                  <a:lnTo>
                    <a:pt x="3500" y="1704"/>
                  </a:lnTo>
                  <a:lnTo>
                    <a:pt x="3500" y="1699"/>
                  </a:lnTo>
                  <a:lnTo>
                    <a:pt x="3506" y="1685"/>
                  </a:lnTo>
                  <a:lnTo>
                    <a:pt x="3544" y="1660"/>
                  </a:lnTo>
                  <a:lnTo>
                    <a:pt x="3546" y="1656"/>
                  </a:lnTo>
                  <a:lnTo>
                    <a:pt x="3562" y="1631"/>
                  </a:lnTo>
                  <a:lnTo>
                    <a:pt x="3567" y="1627"/>
                  </a:lnTo>
                  <a:lnTo>
                    <a:pt x="3596" y="1583"/>
                  </a:lnTo>
                  <a:lnTo>
                    <a:pt x="3596" y="1579"/>
                  </a:lnTo>
                  <a:lnTo>
                    <a:pt x="3596" y="1545"/>
                  </a:lnTo>
                  <a:lnTo>
                    <a:pt x="3602" y="1541"/>
                  </a:lnTo>
                  <a:lnTo>
                    <a:pt x="3606" y="1539"/>
                  </a:lnTo>
                  <a:lnTo>
                    <a:pt x="3633" y="1535"/>
                  </a:lnTo>
                  <a:lnTo>
                    <a:pt x="3642" y="1506"/>
                  </a:lnTo>
                  <a:lnTo>
                    <a:pt x="3650" y="1502"/>
                  </a:lnTo>
                  <a:lnTo>
                    <a:pt x="3664" y="1502"/>
                  </a:lnTo>
                  <a:lnTo>
                    <a:pt x="3681" y="1489"/>
                  </a:lnTo>
                  <a:lnTo>
                    <a:pt x="3683" y="1485"/>
                  </a:lnTo>
                  <a:lnTo>
                    <a:pt x="3698" y="1458"/>
                  </a:lnTo>
                  <a:lnTo>
                    <a:pt x="3698" y="1454"/>
                  </a:lnTo>
                  <a:lnTo>
                    <a:pt x="3698" y="1450"/>
                  </a:lnTo>
                  <a:lnTo>
                    <a:pt x="3704" y="1410"/>
                  </a:lnTo>
                  <a:lnTo>
                    <a:pt x="3706" y="1406"/>
                  </a:lnTo>
                  <a:lnTo>
                    <a:pt x="3719" y="1371"/>
                  </a:lnTo>
                  <a:lnTo>
                    <a:pt x="3735" y="1339"/>
                  </a:lnTo>
                  <a:lnTo>
                    <a:pt x="3737" y="1335"/>
                  </a:lnTo>
                  <a:lnTo>
                    <a:pt x="3746" y="1319"/>
                  </a:lnTo>
                  <a:lnTo>
                    <a:pt x="3750" y="1310"/>
                  </a:lnTo>
                  <a:lnTo>
                    <a:pt x="3752" y="1302"/>
                  </a:lnTo>
                  <a:lnTo>
                    <a:pt x="3760" y="1294"/>
                  </a:lnTo>
                  <a:lnTo>
                    <a:pt x="3781" y="1281"/>
                  </a:lnTo>
                  <a:lnTo>
                    <a:pt x="3773" y="1273"/>
                  </a:lnTo>
                  <a:lnTo>
                    <a:pt x="3760" y="1281"/>
                  </a:lnTo>
                  <a:lnTo>
                    <a:pt x="3752" y="1273"/>
                  </a:lnTo>
                  <a:lnTo>
                    <a:pt x="3727" y="1273"/>
                  </a:lnTo>
                  <a:lnTo>
                    <a:pt x="3714" y="1275"/>
                  </a:lnTo>
                  <a:lnTo>
                    <a:pt x="3704" y="1271"/>
                  </a:lnTo>
                  <a:lnTo>
                    <a:pt x="3700" y="1269"/>
                  </a:lnTo>
                  <a:lnTo>
                    <a:pt x="3671" y="1265"/>
                  </a:lnTo>
                  <a:lnTo>
                    <a:pt x="3667" y="1262"/>
                  </a:lnTo>
                  <a:lnTo>
                    <a:pt x="3652" y="1254"/>
                  </a:lnTo>
                  <a:lnTo>
                    <a:pt x="3637" y="1238"/>
                  </a:lnTo>
                  <a:lnTo>
                    <a:pt x="3612" y="1233"/>
                  </a:lnTo>
                  <a:lnTo>
                    <a:pt x="3594" y="1223"/>
                  </a:lnTo>
                  <a:lnTo>
                    <a:pt x="3577" y="1225"/>
                  </a:lnTo>
                  <a:lnTo>
                    <a:pt x="3569" y="1210"/>
                  </a:lnTo>
                  <a:lnTo>
                    <a:pt x="3544" y="1194"/>
                  </a:lnTo>
                  <a:lnTo>
                    <a:pt x="3533" y="1210"/>
                  </a:lnTo>
                  <a:lnTo>
                    <a:pt x="3529" y="1213"/>
                  </a:lnTo>
                  <a:lnTo>
                    <a:pt x="3508" y="1206"/>
                  </a:lnTo>
                  <a:lnTo>
                    <a:pt x="3494" y="1221"/>
                  </a:lnTo>
                  <a:lnTo>
                    <a:pt x="3492" y="1225"/>
                  </a:lnTo>
                  <a:lnTo>
                    <a:pt x="3486" y="1223"/>
                  </a:lnTo>
                  <a:lnTo>
                    <a:pt x="3483" y="1223"/>
                  </a:lnTo>
                  <a:lnTo>
                    <a:pt x="3479" y="1219"/>
                  </a:lnTo>
                  <a:lnTo>
                    <a:pt x="3475" y="1213"/>
                  </a:lnTo>
                  <a:lnTo>
                    <a:pt x="3465" y="1208"/>
                  </a:lnTo>
                  <a:lnTo>
                    <a:pt x="3438" y="1192"/>
                  </a:lnTo>
                  <a:lnTo>
                    <a:pt x="3429" y="1198"/>
                  </a:lnTo>
                  <a:lnTo>
                    <a:pt x="3421" y="1200"/>
                  </a:lnTo>
                  <a:lnTo>
                    <a:pt x="3413" y="1215"/>
                  </a:lnTo>
                  <a:lnTo>
                    <a:pt x="3390" y="1219"/>
                  </a:lnTo>
                  <a:lnTo>
                    <a:pt x="3386" y="1219"/>
                  </a:lnTo>
                  <a:lnTo>
                    <a:pt x="3384" y="1206"/>
                  </a:lnTo>
                  <a:lnTo>
                    <a:pt x="3377" y="1208"/>
                  </a:lnTo>
                  <a:lnTo>
                    <a:pt x="3357" y="1206"/>
                  </a:lnTo>
                  <a:lnTo>
                    <a:pt x="3359" y="1215"/>
                  </a:lnTo>
                  <a:lnTo>
                    <a:pt x="3354" y="1215"/>
                  </a:lnTo>
                  <a:lnTo>
                    <a:pt x="3340" y="1221"/>
                  </a:lnTo>
                  <a:lnTo>
                    <a:pt x="3309" y="1213"/>
                  </a:lnTo>
                  <a:lnTo>
                    <a:pt x="3307" y="1208"/>
                  </a:lnTo>
                  <a:lnTo>
                    <a:pt x="3304" y="1192"/>
                  </a:lnTo>
                  <a:lnTo>
                    <a:pt x="3284" y="1181"/>
                  </a:lnTo>
                  <a:lnTo>
                    <a:pt x="3255" y="1186"/>
                  </a:lnTo>
                  <a:lnTo>
                    <a:pt x="3248" y="1183"/>
                  </a:lnTo>
                  <a:lnTo>
                    <a:pt x="3225" y="1167"/>
                  </a:lnTo>
                  <a:lnTo>
                    <a:pt x="3219" y="1156"/>
                  </a:lnTo>
                  <a:lnTo>
                    <a:pt x="3217" y="1154"/>
                  </a:lnTo>
                  <a:lnTo>
                    <a:pt x="3213" y="1142"/>
                  </a:lnTo>
                  <a:lnTo>
                    <a:pt x="3203" y="1136"/>
                  </a:lnTo>
                  <a:lnTo>
                    <a:pt x="3196" y="1125"/>
                  </a:lnTo>
                  <a:lnTo>
                    <a:pt x="3190" y="1123"/>
                  </a:lnTo>
                  <a:lnTo>
                    <a:pt x="3190" y="1119"/>
                  </a:lnTo>
                  <a:lnTo>
                    <a:pt x="3198" y="1106"/>
                  </a:lnTo>
                  <a:lnTo>
                    <a:pt x="3192" y="1094"/>
                  </a:lnTo>
                  <a:lnTo>
                    <a:pt x="3188" y="1084"/>
                  </a:lnTo>
                  <a:lnTo>
                    <a:pt x="3163" y="1092"/>
                  </a:lnTo>
                  <a:lnTo>
                    <a:pt x="3159" y="1088"/>
                  </a:lnTo>
                  <a:lnTo>
                    <a:pt x="3148" y="1090"/>
                  </a:lnTo>
                  <a:lnTo>
                    <a:pt x="3151" y="1069"/>
                  </a:lnTo>
                  <a:lnTo>
                    <a:pt x="3103" y="1081"/>
                  </a:lnTo>
                  <a:lnTo>
                    <a:pt x="3098" y="1084"/>
                  </a:lnTo>
                  <a:lnTo>
                    <a:pt x="3090" y="1086"/>
                  </a:lnTo>
                  <a:lnTo>
                    <a:pt x="3092" y="1098"/>
                  </a:lnTo>
                  <a:lnTo>
                    <a:pt x="3090" y="1115"/>
                  </a:lnTo>
                  <a:lnTo>
                    <a:pt x="3090" y="1119"/>
                  </a:lnTo>
                  <a:lnTo>
                    <a:pt x="3061" y="1123"/>
                  </a:lnTo>
                  <a:lnTo>
                    <a:pt x="3053" y="1131"/>
                  </a:lnTo>
                  <a:lnTo>
                    <a:pt x="3046" y="1146"/>
                  </a:lnTo>
                  <a:lnTo>
                    <a:pt x="3044" y="1150"/>
                  </a:lnTo>
                  <a:lnTo>
                    <a:pt x="3038" y="1156"/>
                  </a:lnTo>
                  <a:lnTo>
                    <a:pt x="3030" y="1154"/>
                  </a:lnTo>
                  <a:lnTo>
                    <a:pt x="3028" y="1148"/>
                  </a:lnTo>
                  <a:lnTo>
                    <a:pt x="3003" y="1146"/>
                  </a:lnTo>
                  <a:lnTo>
                    <a:pt x="3001" y="1142"/>
                  </a:lnTo>
                  <a:lnTo>
                    <a:pt x="2974" y="1150"/>
                  </a:lnTo>
                  <a:lnTo>
                    <a:pt x="2967" y="1154"/>
                  </a:lnTo>
                  <a:lnTo>
                    <a:pt x="2965" y="1163"/>
                  </a:lnTo>
                  <a:lnTo>
                    <a:pt x="2963" y="1154"/>
                  </a:lnTo>
                  <a:lnTo>
                    <a:pt x="2953" y="1146"/>
                  </a:lnTo>
                  <a:lnTo>
                    <a:pt x="2936" y="1150"/>
                  </a:lnTo>
                  <a:lnTo>
                    <a:pt x="2934" y="1156"/>
                  </a:lnTo>
                  <a:lnTo>
                    <a:pt x="2915" y="1148"/>
                  </a:lnTo>
                  <a:lnTo>
                    <a:pt x="2911" y="1146"/>
                  </a:lnTo>
                  <a:lnTo>
                    <a:pt x="2911" y="1142"/>
                  </a:lnTo>
                  <a:lnTo>
                    <a:pt x="2905" y="1136"/>
                  </a:lnTo>
                  <a:lnTo>
                    <a:pt x="2890" y="1138"/>
                  </a:lnTo>
                  <a:lnTo>
                    <a:pt x="2888" y="1131"/>
                  </a:lnTo>
                  <a:lnTo>
                    <a:pt x="2895" y="1125"/>
                  </a:lnTo>
                  <a:lnTo>
                    <a:pt x="2888" y="1119"/>
                  </a:lnTo>
                  <a:lnTo>
                    <a:pt x="2870" y="1127"/>
                  </a:lnTo>
                  <a:lnTo>
                    <a:pt x="2874" y="1138"/>
                  </a:lnTo>
                  <a:lnTo>
                    <a:pt x="2878" y="1148"/>
                  </a:lnTo>
                  <a:lnTo>
                    <a:pt x="2876" y="1150"/>
                  </a:lnTo>
                  <a:lnTo>
                    <a:pt x="2865" y="1156"/>
                  </a:lnTo>
                  <a:lnTo>
                    <a:pt x="2861" y="1169"/>
                  </a:lnTo>
                  <a:lnTo>
                    <a:pt x="2855" y="1171"/>
                  </a:lnTo>
                  <a:lnTo>
                    <a:pt x="2845" y="1165"/>
                  </a:lnTo>
                  <a:lnTo>
                    <a:pt x="2845" y="1154"/>
                  </a:lnTo>
                  <a:lnTo>
                    <a:pt x="2845" y="1150"/>
                  </a:lnTo>
                  <a:lnTo>
                    <a:pt x="2828" y="1104"/>
                  </a:lnTo>
                  <a:lnTo>
                    <a:pt x="2830" y="1084"/>
                  </a:lnTo>
                  <a:lnTo>
                    <a:pt x="2820" y="1079"/>
                  </a:lnTo>
                  <a:lnTo>
                    <a:pt x="2818" y="1081"/>
                  </a:lnTo>
                  <a:lnTo>
                    <a:pt x="2816" y="1084"/>
                  </a:lnTo>
                  <a:lnTo>
                    <a:pt x="2811" y="1077"/>
                  </a:lnTo>
                  <a:lnTo>
                    <a:pt x="2803" y="1077"/>
                  </a:lnTo>
                  <a:lnTo>
                    <a:pt x="2801" y="1073"/>
                  </a:lnTo>
                  <a:lnTo>
                    <a:pt x="2784" y="1061"/>
                  </a:lnTo>
                  <a:lnTo>
                    <a:pt x="2770" y="1069"/>
                  </a:lnTo>
                  <a:lnTo>
                    <a:pt x="2768" y="1065"/>
                  </a:lnTo>
                  <a:lnTo>
                    <a:pt x="2766" y="1063"/>
                  </a:lnTo>
                  <a:lnTo>
                    <a:pt x="2759" y="1057"/>
                  </a:lnTo>
                  <a:lnTo>
                    <a:pt x="2757" y="1054"/>
                  </a:lnTo>
                  <a:lnTo>
                    <a:pt x="2751" y="1048"/>
                  </a:lnTo>
                  <a:lnTo>
                    <a:pt x="2743" y="1046"/>
                  </a:lnTo>
                  <a:lnTo>
                    <a:pt x="2722" y="1063"/>
                  </a:lnTo>
                  <a:lnTo>
                    <a:pt x="2718" y="1065"/>
                  </a:lnTo>
                  <a:lnTo>
                    <a:pt x="2714" y="1063"/>
                  </a:lnTo>
                  <a:lnTo>
                    <a:pt x="2709" y="1061"/>
                  </a:lnTo>
                  <a:lnTo>
                    <a:pt x="2693" y="1052"/>
                  </a:lnTo>
                  <a:lnTo>
                    <a:pt x="2676" y="1065"/>
                  </a:lnTo>
                  <a:lnTo>
                    <a:pt x="2689" y="1077"/>
                  </a:lnTo>
                  <a:lnTo>
                    <a:pt x="2689" y="1086"/>
                  </a:lnTo>
                  <a:lnTo>
                    <a:pt x="2697" y="1098"/>
                  </a:lnTo>
                  <a:lnTo>
                    <a:pt x="2697" y="1102"/>
                  </a:lnTo>
                  <a:lnTo>
                    <a:pt x="2695" y="1106"/>
                  </a:lnTo>
                  <a:lnTo>
                    <a:pt x="2684" y="1111"/>
                  </a:lnTo>
                  <a:lnTo>
                    <a:pt x="2687" y="1125"/>
                  </a:lnTo>
                  <a:lnTo>
                    <a:pt x="2689" y="1127"/>
                  </a:lnTo>
                  <a:lnTo>
                    <a:pt x="2687" y="1131"/>
                  </a:lnTo>
                  <a:lnTo>
                    <a:pt x="2682" y="1131"/>
                  </a:lnTo>
                  <a:lnTo>
                    <a:pt x="2678" y="1136"/>
                  </a:lnTo>
                  <a:lnTo>
                    <a:pt x="2674" y="1136"/>
                  </a:lnTo>
                  <a:lnTo>
                    <a:pt x="2639" y="1119"/>
                  </a:lnTo>
                  <a:lnTo>
                    <a:pt x="2630" y="1119"/>
                  </a:lnTo>
                  <a:lnTo>
                    <a:pt x="2610" y="1123"/>
                  </a:lnTo>
                  <a:lnTo>
                    <a:pt x="2607" y="1125"/>
                  </a:lnTo>
                  <a:lnTo>
                    <a:pt x="2597" y="1119"/>
                  </a:lnTo>
                  <a:lnTo>
                    <a:pt x="2593" y="1117"/>
                  </a:lnTo>
                  <a:lnTo>
                    <a:pt x="2587" y="1111"/>
                  </a:lnTo>
                  <a:lnTo>
                    <a:pt x="2587" y="1106"/>
                  </a:lnTo>
                  <a:lnTo>
                    <a:pt x="2580" y="1096"/>
                  </a:lnTo>
                  <a:lnTo>
                    <a:pt x="2595" y="1075"/>
                  </a:lnTo>
                  <a:lnTo>
                    <a:pt x="2587" y="1061"/>
                  </a:lnTo>
                  <a:lnTo>
                    <a:pt x="2568" y="1067"/>
                  </a:lnTo>
                  <a:lnTo>
                    <a:pt x="2564" y="1063"/>
                  </a:lnTo>
                  <a:lnTo>
                    <a:pt x="2555" y="1034"/>
                  </a:lnTo>
                  <a:lnTo>
                    <a:pt x="2560" y="1029"/>
                  </a:lnTo>
                  <a:lnTo>
                    <a:pt x="2551" y="1021"/>
                  </a:lnTo>
                  <a:lnTo>
                    <a:pt x="2541" y="1021"/>
                  </a:lnTo>
                  <a:lnTo>
                    <a:pt x="2537" y="1017"/>
                  </a:lnTo>
                  <a:lnTo>
                    <a:pt x="2537" y="1015"/>
                  </a:lnTo>
                  <a:lnTo>
                    <a:pt x="2541" y="990"/>
                  </a:lnTo>
                  <a:lnTo>
                    <a:pt x="2528" y="990"/>
                  </a:lnTo>
                  <a:lnTo>
                    <a:pt x="2528" y="986"/>
                  </a:lnTo>
                  <a:lnTo>
                    <a:pt x="2518" y="975"/>
                  </a:lnTo>
                  <a:lnTo>
                    <a:pt x="2512" y="973"/>
                  </a:lnTo>
                  <a:lnTo>
                    <a:pt x="2510" y="971"/>
                  </a:lnTo>
                  <a:lnTo>
                    <a:pt x="2499" y="967"/>
                  </a:lnTo>
                  <a:lnTo>
                    <a:pt x="2476" y="944"/>
                  </a:lnTo>
                  <a:lnTo>
                    <a:pt x="2481" y="938"/>
                  </a:lnTo>
                  <a:lnTo>
                    <a:pt x="2474" y="928"/>
                  </a:lnTo>
                  <a:lnTo>
                    <a:pt x="2468" y="930"/>
                  </a:lnTo>
                  <a:lnTo>
                    <a:pt x="2466" y="925"/>
                  </a:lnTo>
                  <a:lnTo>
                    <a:pt x="2458" y="917"/>
                  </a:lnTo>
                  <a:lnTo>
                    <a:pt x="2456" y="905"/>
                  </a:lnTo>
                  <a:lnTo>
                    <a:pt x="2460" y="903"/>
                  </a:lnTo>
                  <a:lnTo>
                    <a:pt x="2464" y="903"/>
                  </a:lnTo>
                  <a:lnTo>
                    <a:pt x="2472" y="909"/>
                  </a:lnTo>
                  <a:lnTo>
                    <a:pt x="2481" y="896"/>
                  </a:lnTo>
                  <a:lnTo>
                    <a:pt x="2478" y="888"/>
                  </a:lnTo>
                  <a:lnTo>
                    <a:pt x="2470" y="886"/>
                  </a:lnTo>
                  <a:lnTo>
                    <a:pt x="2470" y="871"/>
                  </a:lnTo>
                  <a:lnTo>
                    <a:pt x="2443" y="861"/>
                  </a:lnTo>
                  <a:lnTo>
                    <a:pt x="2443" y="857"/>
                  </a:lnTo>
                  <a:lnTo>
                    <a:pt x="2435" y="853"/>
                  </a:lnTo>
                  <a:lnTo>
                    <a:pt x="2431" y="842"/>
                  </a:lnTo>
                  <a:lnTo>
                    <a:pt x="2443" y="832"/>
                  </a:lnTo>
                  <a:lnTo>
                    <a:pt x="2429" y="813"/>
                  </a:lnTo>
                  <a:lnTo>
                    <a:pt x="2424" y="813"/>
                  </a:lnTo>
                  <a:lnTo>
                    <a:pt x="2399" y="796"/>
                  </a:lnTo>
                  <a:lnTo>
                    <a:pt x="2387" y="794"/>
                  </a:lnTo>
                  <a:lnTo>
                    <a:pt x="2385" y="792"/>
                  </a:lnTo>
                  <a:lnTo>
                    <a:pt x="2374" y="780"/>
                  </a:lnTo>
                  <a:lnTo>
                    <a:pt x="2362" y="782"/>
                  </a:lnTo>
                  <a:lnTo>
                    <a:pt x="2352" y="780"/>
                  </a:lnTo>
                  <a:lnTo>
                    <a:pt x="2349" y="778"/>
                  </a:lnTo>
                  <a:lnTo>
                    <a:pt x="2345" y="769"/>
                  </a:lnTo>
                  <a:lnTo>
                    <a:pt x="2337" y="769"/>
                  </a:lnTo>
                  <a:lnTo>
                    <a:pt x="2324" y="782"/>
                  </a:lnTo>
                  <a:lnTo>
                    <a:pt x="2316" y="784"/>
                  </a:lnTo>
                  <a:lnTo>
                    <a:pt x="2300" y="780"/>
                  </a:lnTo>
                  <a:lnTo>
                    <a:pt x="2297" y="790"/>
                  </a:lnTo>
                  <a:lnTo>
                    <a:pt x="2293" y="790"/>
                  </a:lnTo>
                  <a:lnTo>
                    <a:pt x="2291" y="788"/>
                  </a:lnTo>
                  <a:lnTo>
                    <a:pt x="2283" y="782"/>
                  </a:lnTo>
                  <a:lnTo>
                    <a:pt x="2281" y="784"/>
                  </a:lnTo>
                  <a:lnTo>
                    <a:pt x="2277" y="782"/>
                  </a:lnTo>
                  <a:lnTo>
                    <a:pt x="2270" y="784"/>
                  </a:lnTo>
                  <a:lnTo>
                    <a:pt x="2268" y="780"/>
                  </a:lnTo>
                  <a:lnTo>
                    <a:pt x="2258" y="771"/>
                  </a:lnTo>
                  <a:lnTo>
                    <a:pt x="2239" y="767"/>
                  </a:lnTo>
                  <a:lnTo>
                    <a:pt x="2241" y="759"/>
                  </a:lnTo>
                  <a:lnTo>
                    <a:pt x="2237" y="761"/>
                  </a:lnTo>
                  <a:lnTo>
                    <a:pt x="2227" y="753"/>
                  </a:lnTo>
                  <a:lnTo>
                    <a:pt x="2227" y="749"/>
                  </a:lnTo>
                  <a:lnTo>
                    <a:pt x="2223" y="742"/>
                  </a:lnTo>
                  <a:lnTo>
                    <a:pt x="2195" y="734"/>
                  </a:lnTo>
                  <a:lnTo>
                    <a:pt x="2191" y="738"/>
                  </a:lnTo>
                  <a:lnTo>
                    <a:pt x="2183" y="736"/>
                  </a:lnTo>
                  <a:lnTo>
                    <a:pt x="2177" y="736"/>
                  </a:lnTo>
                  <a:lnTo>
                    <a:pt x="2177" y="740"/>
                  </a:lnTo>
                  <a:lnTo>
                    <a:pt x="2173" y="740"/>
                  </a:lnTo>
                  <a:lnTo>
                    <a:pt x="2148" y="742"/>
                  </a:lnTo>
                  <a:lnTo>
                    <a:pt x="2143" y="740"/>
                  </a:lnTo>
                  <a:lnTo>
                    <a:pt x="2131" y="747"/>
                  </a:lnTo>
                  <a:lnTo>
                    <a:pt x="2131" y="759"/>
                  </a:lnTo>
                  <a:lnTo>
                    <a:pt x="2123" y="765"/>
                  </a:lnTo>
                  <a:lnTo>
                    <a:pt x="2118" y="763"/>
                  </a:lnTo>
                  <a:lnTo>
                    <a:pt x="2110" y="763"/>
                  </a:lnTo>
                  <a:lnTo>
                    <a:pt x="2106" y="782"/>
                  </a:lnTo>
                  <a:lnTo>
                    <a:pt x="2091" y="788"/>
                  </a:lnTo>
                  <a:lnTo>
                    <a:pt x="2087" y="796"/>
                  </a:lnTo>
                  <a:lnTo>
                    <a:pt x="2089" y="809"/>
                  </a:lnTo>
                  <a:lnTo>
                    <a:pt x="2085" y="809"/>
                  </a:lnTo>
                  <a:lnTo>
                    <a:pt x="2079" y="807"/>
                  </a:lnTo>
                  <a:lnTo>
                    <a:pt x="2071" y="796"/>
                  </a:lnTo>
                  <a:lnTo>
                    <a:pt x="2054" y="796"/>
                  </a:lnTo>
                  <a:lnTo>
                    <a:pt x="2046" y="817"/>
                  </a:lnTo>
                  <a:lnTo>
                    <a:pt x="2041" y="815"/>
                  </a:lnTo>
                  <a:lnTo>
                    <a:pt x="2033" y="815"/>
                  </a:lnTo>
                  <a:lnTo>
                    <a:pt x="2031" y="811"/>
                  </a:lnTo>
                  <a:lnTo>
                    <a:pt x="2012" y="809"/>
                  </a:lnTo>
                  <a:lnTo>
                    <a:pt x="1998" y="815"/>
                  </a:lnTo>
                  <a:lnTo>
                    <a:pt x="1996" y="811"/>
                  </a:lnTo>
                  <a:lnTo>
                    <a:pt x="2000" y="805"/>
                  </a:lnTo>
                  <a:lnTo>
                    <a:pt x="1992" y="796"/>
                  </a:lnTo>
                  <a:lnTo>
                    <a:pt x="1987" y="769"/>
                  </a:lnTo>
                  <a:lnTo>
                    <a:pt x="1975" y="765"/>
                  </a:lnTo>
                  <a:lnTo>
                    <a:pt x="1973" y="765"/>
                  </a:lnTo>
                  <a:lnTo>
                    <a:pt x="1967" y="759"/>
                  </a:lnTo>
                  <a:lnTo>
                    <a:pt x="1960" y="759"/>
                  </a:lnTo>
                  <a:lnTo>
                    <a:pt x="1956" y="761"/>
                  </a:lnTo>
                  <a:lnTo>
                    <a:pt x="1942" y="757"/>
                  </a:lnTo>
                  <a:lnTo>
                    <a:pt x="1927" y="763"/>
                  </a:lnTo>
                  <a:lnTo>
                    <a:pt x="1923" y="763"/>
                  </a:lnTo>
                  <a:lnTo>
                    <a:pt x="1904" y="759"/>
                  </a:lnTo>
                  <a:lnTo>
                    <a:pt x="1881" y="738"/>
                  </a:lnTo>
                  <a:lnTo>
                    <a:pt x="1881" y="732"/>
                  </a:lnTo>
                  <a:lnTo>
                    <a:pt x="1888" y="728"/>
                  </a:lnTo>
                  <a:lnTo>
                    <a:pt x="1881" y="713"/>
                  </a:lnTo>
                  <a:lnTo>
                    <a:pt x="1867" y="719"/>
                  </a:lnTo>
                  <a:lnTo>
                    <a:pt x="1865" y="717"/>
                  </a:lnTo>
                  <a:lnTo>
                    <a:pt x="1860" y="711"/>
                  </a:lnTo>
                  <a:lnTo>
                    <a:pt x="1865" y="709"/>
                  </a:lnTo>
                  <a:lnTo>
                    <a:pt x="1831" y="690"/>
                  </a:lnTo>
                  <a:lnTo>
                    <a:pt x="1819" y="695"/>
                  </a:lnTo>
                  <a:lnTo>
                    <a:pt x="1819" y="715"/>
                  </a:lnTo>
                  <a:lnTo>
                    <a:pt x="1808" y="719"/>
                  </a:lnTo>
                  <a:lnTo>
                    <a:pt x="1798" y="713"/>
                  </a:lnTo>
                  <a:lnTo>
                    <a:pt x="1792" y="717"/>
                  </a:lnTo>
                  <a:lnTo>
                    <a:pt x="1777" y="719"/>
                  </a:lnTo>
                  <a:lnTo>
                    <a:pt x="1773" y="717"/>
                  </a:lnTo>
                  <a:lnTo>
                    <a:pt x="1759" y="711"/>
                  </a:lnTo>
                  <a:lnTo>
                    <a:pt x="1750" y="711"/>
                  </a:lnTo>
                  <a:lnTo>
                    <a:pt x="1744" y="707"/>
                  </a:lnTo>
                  <a:lnTo>
                    <a:pt x="1731" y="709"/>
                  </a:lnTo>
                  <a:lnTo>
                    <a:pt x="1723" y="717"/>
                  </a:lnTo>
                  <a:lnTo>
                    <a:pt x="1723" y="722"/>
                  </a:lnTo>
                  <a:lnTo>
                    <a:pt x="1719" y="724"/>
                  </a:lnTo>
                  <a:lnTo>
                    <a:pt x="1713" y="734"/>
                  </a:lnTo>
                  <a:lnTo>
                    <a:pt x="1715" y="744"/>
                  </a:lnTo>
                  <a:lnTo>
                    <a:pt x="1713" y="753"/>
                  </a:lnTo>
                  <a:lnTo>
                    <a:pt x="1709" y="763"/>
                  </a:lnTo>
                  <a:lnTo>
                    <a:pt x="1704" y="761"/>
                  </a:lnTo>
                  <a:lnTo>
                    <a:pt x="1694" y="744"/>
                  </a:lnTo>
                  <a:lnTo>
                    <a:pt x="1675" y="738"/>
                  </a:lnTo>
                  <a:lnTo>
                    <a:pt x="1663" y="738"/>
                  </a:lnTo>
                  <a:lnTo>
                    <a:pt x="1654" y="753"/>
                  </a:lnTo>
                  <a:lnTo>
                    <a:pt x="1648" y="757"/>
                  </a:lnTo>
                  <a:lnTo>
                    <a:pt x="1646" y="757"/>
                  </a:lnTo>
                  <a:lnTo>
                    <a:pt x="1642" y="759"/>
                  </a:lnTo>
                  <a:lnTo>
                    <a:pt x="1611" y="765"/>
                  </a:lnTo>
                  <a:lnTo>
                    <a:pt x="1600" y="778"/>
                  </a:lnTo>
                  <a:lnTo>
                    <a:pt x="1596" y="776"/>
                  </a:lnTo>
                  <a:lnTo>
                    <a:pt x="1594" y="763"/>
                  </a:lnTo>
                  <a:lnTo>
                    <a:pt x="1582" y="753"/>
                  </a:lnTo>
                  <a:lnTo>
                    <a:pt x="1594" y="744"/>
                  </a:lnTo>
                  <a:lnTo>
                    <a:pt x="1594" y="732"/>
                  </a:lnTo>
                  <a:lnTo>
                    <a:pt x="1575" y="715"/>
                  </a:lnTo>
                  <a:lnTo>
                    <a:pt x="1575" y="713"/>
                  </a:lnTo>
                  <a:lnTo>
                    <a:pt x="1577" y="711"/>
                  </a:lnTo>
                  <a:lnTo>
                    <a:pt x="1584" y="697"/>
                  </a:lnTo>
                  <a:lnTo>
                    <a:pt x="1573" y="692"/>
                  </a:lnTo>
                  <a:lnTo>
                    <a:pt x="1563" y="670"/>
                  </a:lnTo>
                  <a:lnTo>
                    <a:pt x="1565" y="665"/>
                  </a:lnTo>
                  <a:lnTo>
                    <a:pt x="1563" y="663"/>
                  </a:lnTo>
                  <a:lnTo>
                    <a:pt x="1534" y="638"/>
                  </a:lnTo>
                  <a:lnTo>
                    <a:pt x="1532" y="636"/>
                  </a:lnTo>
                  <a:lnTo>
                    <a:pt x="1498" y="624"/>
                  </a:lnTo>
                  <a:lnTo>
                    <a:pt x="1494" y="638"/>
                  </a:lnTo>
                  <a:lnTo>
                    <a:pt x="1480" y="643"/>
                  </a:lnTo>
                  <a:lnTo>
                    <a:pt x="1473" y="647"/>
                  </a:lnTo>
                  <a:lnTo>
                    <a:pt x="1471" y="643"/>
                  </a:lnTo>
                  <a:lnTo>
                    <a:pt x="1465" y="626"/>
                  </a:lnTo>
                  <a:lnTo>
                    <a:pt x="1469" y="618"/>
                  </a:lnTo>
                  <a:lnTo>
                    <a:pt x="1486" y="597"/>
                  </a:lnTo>
                  <a:lnTo>
                    <a:pt x="1476" y="584"/>
                  </a:lnTo>
                  <a:lnTo>
                    <a:pt x="1471" y="582"/>
                  </a:lnTo>
                  <a:lnTo>
                    <a:pt x="1448" y="563"/>
                  </a:lnTo>
                  <a:lnTo>
                    <a:pt x="1446" y="559"/>
                  </a:lnTo>
                  <a:lnTo>
                    <a:pt x="1444" y="559"/>
                  </a:lnTo>
                  <a:lnTo>
                    <a:pt x="1444" y="555"/>
                  </a:lnTo>
                  <a:lnTo>
                    <a:pt x="1434" y="549"/>
                  </a:lnTo>
                  <a:lnTo>
                    <a:pt x="1417" y="559"/>
                  </a:lnTo>
                  <a:lnTo>
                    <a:pt x="1407" y="555"/>
                  </a:lnTo>
                  <a:lnTo>
                    <a:pt x="1394" y="557"/>
                  </a:lnTo>
                  <a:lnTo>
                    <a:pt x="1388" y="551"/>
                  </a:lnTo>
                  <a:lnTo>
                    <a:pt x="1382" y="555"/>
                  </a:lnTo>
                  <a:lnTo>
                    <a:pt x="1378" y="553"/>
                  </a:lnTo>
                  <a:lnTo>
                    <a:pt x="1357" y="555"/>
                  </a:lnTo>
                  <a:lnTo>
                    <a:pt x="1355" y="551"/>
                  </a:lnTo>
                  <a:lnTo>
                    <a:pt x="1355" y="534"/>
                  </a:lnTo>
                  <a:lnTo>
                    <a:pt x="1351" y="528"/>
                  </a:lnTo>
                  <a:lnTo>
                    <a:pt x="1344" y="526"/>
                  </a:lnTo>
                  <a:lnTo>
                    <a:pt x="1338" y="536"/>
                  </a:lnTo>
                  <a:lnTo>
                    <a:pt x="1336" y="532"/>
                  </a:lnTo>
                  <a:lnTo>
                    <a:pt x="1328" y="532"/>
                  </a:lnTo>
                  <a:lnTo>
                    <a:pt x="1322" y="526"/>
                  </a:lnTo>
                  <a:lnTo>
                    <a:pt x="1322" y="524"/>
                  </a:lnTo>
                  <a:lnTo>
                    <a:pt x="1324" y="516"/>
                  </a:lnTo>
                  <a:lnTo>
                    <a:pt x="1322" y="511"/>
                  </a:lnTo>
                  <a:lnTo>
                    <a:pt x="1299" y="476"/>
                  </a:lnTo>
                  <a:lnTo>
                    <a:pt x="1295" y="472"/>
                  </a:lnTo>
                  <a:lnTo>
                    <a:pt x="1278" y="476"/>
                  </a:lnTo>
                  <a:lnTo>
                    <a:pt x="1261" y="466"/>
                  </a:lnTo>
                  <a:lnTo>
                    <a:pt x="1257" y="466"/>
                  </a:lnTo>
                  <a:lnTo>
                    <a:pt x="1236" y="455"/>
                  </a:lnTo>
                  <a:lnTo>
                    <a:pt x="1232" y="453"/>
                  </a:lnTo>
                  <a:lnTo>
                    <a:pt x="1226" y="439"/>
                  </a:lnTo>
                  <a:lnTo>
                    <a:pt x="1218" y="432"/>
                  </a:lnTo>
                  <a:lnTo>
                    <a:pt x="1188" y="432"/>
                  </a:lnTo>
                  <a:lnTo>
                    <a:pt x="1182" y="437"/>
                  </a:lnTo>
                  <a:lnTo>
                    <a:pt x="1180" y="445"/>
                  </a:lnTo>
                  <a:lnTo>
                    <a:pt x="1178" y="443"/>
                  </a:lnTo>
                  <a:lnTo>
                    <a:pt x="1172" y="449"/>
                  </a:lnTo>
                  <a:lnTo>
                    <a:pt x="1168" y="449"/>
                  </a:lnTo>
                  <a:lnTo>
                    <a:pt x="1151" y="451"/>
                  </a:lnTo>
                  <a:lnTo>
                    <a:pt x="1145" y="447"/>
                  </a:lnTo>
                  <a:lnTo>
                    <a:pt x="1136" y="449"/>
                  </a:lnTo>
                  <a:lnTo>
                    <a:pt x="1134" y="447"/>
                  </a:lnTo>
                  <a:lnTo>
                    <a:pt x="1128" y="443"/>
                  </a:lnTo>
                  <a:lnTo>
                    <a:pt x="1118" y="449"/>
                  </a:lnTo>
                  <a:lnTo>
                    <a:pt x="1113" y="445"/>
                  </a:lnTo>
                  <a:lnTo>
                    <a:pt x="1111" y="443"/>
                  </a:lnTo>
                  <a:lnTo>
                    <a:pt x="1120" y="424"/>
                  </a:lnTo>
                  <a:lnTo>
                    <a:pt x="1126" y="414"/>
                  </a:lnTo>
                  <a:lnTo>
                    <a:pt x="1120" y="389"/>
                  </a:lnTo>
                  <a:lnTo>
                    <a:pt x="1113" y="385"/>
                  </a:lnTo>
                  <a:lnTo>
                    <a:pt x="1109" y="378"/>
                  </a:lnTo>
                  <a:lnTo>
                    <a:pt x="1107" y="374"/>
                  </a:lnTo>
                  <a:lnTo>
                    <a:pt x="1107" y="362"/>
                  </a:lnTo>
                  <a:lnTo>
                    <a:pt x="1116" y="353"/>
                  </a:lnTo>
                  <a:lnTo>
                    <a:pt x="1130" y="318"/>
                  </a:lnTo>
                  <a:lnTo>
                    <a:pt x="1132" y="305"/>
                  </a:lnTo>
                  <a:lnTo>
                    <a:pt x="1128" y="295"/>
                  </a:lnTo>
                  <a:lnTo>
                    <a:pt x="1109" y="276"/>
                  </a:lnTo>
                  <a:lnTo>
                    <a:pt x="1101" y="262"/>
                  </a:lnTo>
                  <a:lnTo>
                    <a:pt x="1074" y="253"/>
                  </a:lnTo>
                  <a:lnTo>
                    <a:pt x="1070" y="253"/>
                  </a:lnTo>
                  <a:lnTo>
                    <a:pt x="1057" y="249"/>
                  </a:lnTo>
                  <a:lnTo>
                    <a:pt x="1057" y="245"/>
                  </a:lnTo>
                  <a:lnTo>
                    <a:pt x="1059" y="220"/>
                  </a:lnTo>
                  <a:lnTo>
                    <a:pt x="1068" y="218"/>
                  </a:lnTo>
                  <a:lnTo>
                    <a:pt x="1074" y="208"/>
                  </a:lnTo>
                  <a:lnTo>
                    <a:pt x="1076" y="170"/>
                  </a:lnTo>
                  <a:lnTo>
                    <a:pt x="1078" y="168"/>
                  </a:lnTo>
                  <a:lnTo>
                    <a:pt x="1091" y="152"/>
                  </a:lnTo>
                  <a:lnTo>
                    <a:pt x="1089" y="143"/>
                  </a:lnTo>
                  <a:lnTo>
                    <a:pt x="1082" y="139"/>
                  </a:lnTo>
                  <a:lnTo>
                    <a:pt x="1082" y="131"/>
                  </a:lnTo>
                  <a:lnTo>
                    <a:pt x="1074" y="127"/>
                  </a:lnTo>
                  <a:lnTo>
                    <a:pt x="1076" y="122"/>
                  </a:lnTo>
                  <a:lnTo>
                    <a:pt x="1080" y="120"/>
                  </a:lnTo>
                  <a:lnTo>
                    <a:pt x="1089" y="116"/>
                  </a:lnTo>
                  <a:lnTo>
                    <a:pt x="1091" y="102"/>
                  </a:lnTo>
                  <a:lnTo>
                    <a:pt x="1093" y="100"/>
                  </a:lnTo>
                  <a:lnTo>
                    <a:pt x="1089" y="89"/>
                  </a:lnTo>
                  <a:lnTo>
                    <a:pt x="1097" y="79"/>
                  </a:lnTo>
                  <a:lnTo>
                    <a:pt x="1101" y="79"/>
                  </a:lnTo>
                  <a:lnTo>
                    <a:pt x="1107" y="89"/>
                  </a:lnTo>
                  <a:lnTo>
                    <a:pt x="1113" y="89"/>
                  </a:lnTo>
                  <a:lnTo>
                    <a:pt x="1111" y="56"/>
                  </a:lnTo>
                  <a:lnTo>
                    <a:pt x="1118" y="45"/>
                  </a:lnTo>
                  <a:lnTo>
                    <a:pt x="1130" y="35"/>
                  </a:lnTo>
                  <a:lnTo>
                    <a:pt x="1130" y="31"/>
                  </a:lnTo>
                  <a:lnTo>
                    <a:pt x="1126" y="31"/>
                  </a:lnTo>
                  <a:lnTo>
                    <a:pt x="1120" y="27"/>
                  </a:lnTo>
                  <a:lnTo>
                    <a:pt x="1113" y="16"/>
                  </a:lnTo>
                  <a:lnTo>
                    <a:pt x="1080" y="14"/>
                  </a:lnTo>
                  <a:lnTo>
                    <a:pt x="1074" y="0"/>
                  </a:lnTo>
                  <a:lnTo>
                    <a:pt x="1059" y="20"/>
                  </a:lnTo>
                  <a:lnTo>
                    <a:pt x="1041" y="33"/>
                  </a:lnTo>
                  <a:lnTo>
                    <a:pt x="1039" y="33"/>
                  </a:lnTo>
                  <a:lnTo>
                    <a:pt x="1030" y="37"/>
                  </a:lnTo>
                  <a:lnTo>
                    <a:pt x="1024" y="56"/>
                  </a:lnTo>
                  <a:lnTo>
                    <a:pt x="1020" y="58"/>
                  </a:lnTo>
                  <a:lnTo>
                    <a:pt x="1020" y="68"/>
                  </a:lnTo>
                  <a:lnTo>
                    <a:pt x="1018" y="70"/>
                  </a:lnTo>
                  <a:lnTo>
                    <a:pt x="993" y="83"/>
                  </a:lnTo>
                  <a:lnTo>
                    <a:pt x="993" y="87"/>
                  </a:lnTo>
                  <a:lnTo>
                    <a:pt x="989" y="87"/>
                  </a:lnTo>
                  <a:lnTo>
                    <a:pt x="982" y="91"/>
                  </a:lnTo>
                  <a:lnTo>
                    <a:pt x="970" y="122"/>
                  </a:lnTo>
                  <a:lnTo>
                    <a:pt x="974" y="135"/>
                  </a:lnTo>
                  <a:lnTo>
                    <a:pt x="980" y="133"/>
                  </a:lnTo>
                  <a:lnTo>
                    <a:pt x="982" y="135"/>
                  </a:lnTo>
                  <a:lnTo>
                    <a:pt x="976" y="162"/>
                  </a:lnTo>
                  <a:lnTo>
                    <a:pt x="974" y="170"/>
                  </a:lnTo>
                  <a:lnTo>
                    <a:pt x="976" y="189"/>
                  </a:lnTo>
                  <a:lnTo>
                    <a:pt x="974" y="193"/>
                  </a:lnTo>
                  <a:lnTo>
                    <a:pt x="976" y="201"/>
                  </a:lnTo>
                  <a:lnTo>
                    <a:pt x="982" y="206"/>
                  </a:lnTo>
                  <a:lnTo>
                    <a:pt x="978" y="208"/>
                  </a:lnTo>
                  <a:lnTo>
                    <a:pt x="962" y="208"/>
                  </a:lnTo>
                  <a:lnTo>
                    <a:pt x="935" y="218"/>
                  </a:lnTo>
                  <a:lnTo>
                    <a:pt x="905" y="220"/>
                  </a:lnTo>
                  <a:lnTo>
                    <a:pt x="891" y="226"/>
                  </a:lnTo>
                  <a:lnTo>
                    <a:pt x="889" y="231"/>
                  </a:lnTo>
                  <a:lnTo>
                    <a:pt x="887" y="237"/>
                  </a:lnTo>
                  <a:lnTo>
                    <a:pt x="885" y="239"/>
                  </a:lnTo>
                  <a:lnTo>
                    <a:pt x="864" y="243"/>
                  </a:lnTo>
                  <a:lnTo>
                    <a:pt x="851" y="264"/>
                  </a:lnTo>
                  <a:lnTo>
                    <a:pt x="843" y="270"/>
                  </a:lnTo>
                  <a:lnTo>
                    <a:pt x="839" y="268"/>
                  </a:lnTo>
                  <a:lnTo>
                    <a:pt x="818" y="270"/>
                  </a:lnTo>
                  <a:lnTo>
                    <a:pt x="793" y="283"/>
                  </a:lnTo>
                  <a:lnTo>
                    <a:pt x="789" y="278"/>
                  </a:lnTo>
                  <a:lnTo>
                    <a:pt x="772" y="272"/>
                  </a:lnTo>
                  <a:lnTo>
                    <a:pt x="756" y="270"/>
                  </a:lnTo>
                  <a:lnTo>
                    <a:pt x="751" y="270"/>
                  </a:lnTo>
                  <a:lnTo>
                    <a:pt x="743" y="264"/>
                  </a:lnTo>
                  <a:lnTo>
                    <a:pt x="718" y="266"/>
                  </a:lnTo>
                  <a:lnTo>
                    <a:pt x="716" y="264"/>
                  </a:lnTo>
                  <a:lnTo>
                    <a:pt x="708" y="253"/>
                  </a:lnTo>
                  <a:lnTo>
                    <a:pt x="695" y="251"/>
                  </a:lnTo>
                  <a:lnTo>
                    <a:pt x="687" y="247"/>
                  </a:lnTo>
                  <a:lnTo>
                    <a:pt x="672" y="253"/>
                  </a:lnTo>
                  <a:lnTo>
                    <a:pt x="647" y="253"/>
                  </a:lnTo>
                  <a:lnTo>
                    <a:pt x="629" y="262"/>
                  </a:lnTo>
                  <a:lnTo>
                    <a:pt x="629" y="264"/>
                  </a:lnTo>
                  <a:lnTo>
                    <a:pt x="627" y="276"/>
                  </a:lnTo>
                  <a:lnTo>
                    <a:pt x="620" y="287"/>
                  </a:lnTo>
                  <a:lnTo>
                    <a:pt x="618" y="312"/>
                  </a:lnTo>
                  <a:lnTo>
                    <a:pt x="622" y="318"/>
                  </a:lnTo>
                  <a:lnTo>
                    <a:pt x="631" y="320"/>
                  </a:lnTo>
                  <a:lnTo>
                    <a:pt x="633" y="326"/>
                  </a:lnTo>
                  <a:lnTo>
                    <a:pt x="641" y="328"/>
                  </a:lnTo>
                  <a:lnTo>
                    <a:pt x="647" y="326"/>
                  </a:lnTo>
                  <a:lnTo>
                    <a:pt x="647" y="328"/>
                  </a:lnTo>
                  <a:lnTo>
                    <a:pt x="645" y="374"/>
                  </a:lnTo>
                  <a:lnTo>
                    <a:pt x="643" y="378"/>
                  </a:lnTo>
                  <a:lnTo>
                    <a:pt x="643" y="380"/>
                  </a:lnTo>
                  <a:lnTo>
                    <a:pt x="641" y="385"/>
                  </a:lnTo>
                  <a:lnTo>
                    <a:pt x="633" y="391"/>
                  </a:lnTo>
                  <a:lnTo>
                    <a:pt x="631" y="405"/>
                  </a:lnTo>
                  <a:lnTo>
                    <a:pt x="625" y="412"/>
                  </a:lnTo>
                  <a:lnTo>
                    <a:pt x="618" y="443"/>
                  </a:lnTo>
                  <a:lnTo>
                    <a:pt x="622" y="443"/>
                  </a:lnTo>
                  <a:lnTo>
                    <a:pt x="629" y="457"/>
                  </a:lnTo>
                  <a:lnTo>
                    <a:pt x="627" y="462"/>
                  </a:lnTo>
                  <a:lnTo>
                    <a:pt x="616" y="470"/>
                  </a:lnTo>
                  <a:lnTo>
                    <a:pt x="614" y="474"/>
                  </a:lnTo>
                  <a:lnTo>
                    <a:pt x="618" y="480"/>
                  </a:lnTo>
                  <a:lnTo>
                    <a:pt x="620" y="484"/>
                  </a:lnTo>
                  <a:lnTo>
                    <a:pt x="627" y="482"/>
                  </a:lnTo>
                  <a:lnTo>
                    <a:pt x="641" y="491"/>
                  </a:lnTo>
                  <a:lnTo>
                    <a:pt x="645" y="501"/>
                  </a:lnTo>
                  <a:lnTo>
                    <a:pt x="633" y="511"/>
                  </a:lnTo>
                  <a:lnTo>
                    <a:pt x="631" y="528"/>
                  </a:lnTo>
                  <a:lnTo>
                    <a:pt x="631" y="530"/>
                  </a:lnTo>
                  <a:lnTo>
                    <a:pt x="629" y="536"/>
                  </a:lnTo>
                  <a:lnTo>
                    <a:pt x="627" y="536"/>
                  </a:lnTo>
                  <a:lnTo>
                    <a:pt x="614" y="541"/>
                  </a:lnTo>
                  <a:lnTo>
                    <a:pt x="612" y="545"/>
                  </a:lnTo>
                  <a:lnTo>
                    <a:pt x="604" y="549"/>
                  </a:lnTo>
                  <a:lnTo>
                    <a:pt x="604" y="553"/>
                  </a:lnTo>
                  <a:lnTo>
                    <a:pt x="600" y="568"/>
                  </a:lnTo>
                  <a:lnTo>
                    <a:pt x="600" y="570"/>
                  </a:lnTo>
                  <a:lnTo>
                    <a:pt x="595" y="572"/>
                  </a:lnTo>
                  <a:lnTo>
                    <a:pt x="583" y="576"/>
                  </a:lnTo>
                  <a:lnTo>
                    <a:pt x="581" y="578"/>
                  </a:lnTo>
                  <a:lnTo>
                    <a:pt x="573" y="580"/>
                  </a:lnTo>
                  <a:lnTo>
                    <a:pt x="570" y="582"/>
                  </a:lnTo>
                  <a:lnTo>
                    <a:pt x="570" y="595"/>
                  </a:lnTo>
                  <a:lnTo>
                    <a:pt x="554" y="595"/>
                  </a:lnTo>
                  <a:lnTo>
                    <a:pt x="554" y="599"/>
                  </a:lnTo>
                  <a:lnTo>
                    <a:pt x="554" y="628"/>
                  </a:lnTo>
                  <a:lnTo>
                    <a:pt x="548" y="638"/>
                  </a:lnTo>
                  <a:lnTo>
                    <a:pt x="548" y="649"/>
                  </a:lnTo>
                  <a:lnTo>
                    <a:pt x="543" y="649"/>
                  </a:lnTo>
                  <a:lnTo>
                    <a:pt x="533" y="655"/>
                  </a:lnTo>
                  <a:lnTo>
                    <a:pt x="512" y="647"/>
                  </a:lnTo>
                  <a:lnTo>
                    <a:pt x="498" y="649"/>
                  </a:lnTo>
                  <a:lnTo>
                    <a:pt x="496" y="645"/>
                  </a:lnTo>
                  <a:lnTo>
                    <a:pt x="491" y="645"/>
                  </a:lnTo>
                  <a:lnTo>
                    <a:pt x="487" y="659"/>
                  </a:lnTo>
                  <a:lnTo>
                    <a:pt x="479" y="665"/>
                  </a:lnTo>
                  <a:lnTo>
                    <a:pt x="483" y="674"/>
                  </a:lnTo>
                  <a:lnTo>
                    <a:pt x="496" y="688"/>
                  </a:lnTo>
                  <a:lnTo>
                    <a:pt x="506" y="695"/>
                  </a:lnTo>
                  <a:lnTo>
                    <a:pt x="508" y="697"/>
                  </a:lnTo>
                  <a:lnTo>
                    <a:pt x="506" y="703"/>
                  </a:lnTo>
                  <a:lnTo>
                    <a:pt x="508" y="719"/>
                  </a:lnTo>
                  <a:lnTo>
                    <a:pt x="518" y="724"/>
                  </a:lnTo>
                  <a:lnTo>
                    <a:pt x="506" y="742"/>
                  </a:lnTo>
                  <a:lnTo>
                    <a:pt x="500" y="747"/>
                  </a:lnTo>
                  <a:lnTo>
                    <a:pt x="500" y="755"/>
                  </a:lnTo>
                  <a:lnTo>
                    <a:pt x="512" y="757"/>
                  </a:lnTo>
                  <a:lnTo>
                    <a:pt x="518" y="761"/>
                  </a:lnTo>
                  <a:lnTo>
                    <a:pt x="518" y="782"/>
                  </a:lnTo>
                  <a:lnTo>
                    <a:pt x="518" y="786"/>
                  </a:lnTo>
                  <a:lnTo>
                    <a:pt x="508" y="782"/>
                  </a:lnTo>
                  <a:lnTo>
                    <a:pt x="504" y="799"/>
                  </a:lnTo>
                  <a:lnTo>
                    <a:pt x="493" y="799"/>
                  </a:lnTo>
                  <a:lnTo>
                    <a:pt x="493" y="803"/>
                  </a:lnTo>
                  <a:lnTo>
                    <a:pt x="493" y="813"/>
                  </a:lnTo>
                  <a:lnTo>
                    <a:pt x="493" y="817"/>
                  </a:lnTo>
                  <a:lnTo>
                    <a:pt x="493" y="828"/>
                  </a:lnTo>
                  <a:lnTo>
                    <a:pt x="493" y="832"/>
                  </a:lnTo>
                  <a:lnTo>
                    <a:pt x="493" y="836"/>
                  </a:lnTo>
                  <a:lnTo>
                    <a:pt x="496" y="842"/>
                  </a:lnTo>
                  <a:lnTo>
                    <a:pt x="514" y="873"/>
                  </a:lnTo>
                  <a:lnTo>
                    <a:pt x="510" y="871"/>
                  </a:lnTo>
                  <a:lnTo>
                    <a:pt x="506" y="871"/>
                  </a:lnTo>
                  <a:lnTo>
                    <a:pt x="500" y="873"/>
                  </a:lnTo>
                  <a:lnTo>
                    <a:pt x="491" y="882"/>
                  </a:lnTo>
                  <a:lnTo>
                    <a:pt x="493" y="884"/>
                  </a:lnTo>
                  <a:lnTo>
                    <a:pt x="498" y="898"/>
                  </a:lnTo>
                  <a:lnTo>
                    <a:pt x="502" y="915"/>
                  </a:lnTo>
                  <a:lnTo>
                    <a:pt x="502" y="919"/>
                  </a:lnTo>
                  <a:lnTo>
                    <a:pt x="496" y="930"/>
                  </a:lnTo>
                  <a:lnTo>
                    <a:pt x="493" y="946"/>
                  </a:lnTo>
                  <a:lnTo>
                    <a:pt x="493" y="950"/>
                  </a:lnTo>
                  <a:lnTo>
                    <a:pt x="493" y="975"/>
                  </a:lnTo>
                  <a:lnTo>
                    <a:pt x="481" y="975"/>
                  </a:lnTo>
                  <a:lnTo>
                    <a:pt x="475" y="977"/>
                  </a:lnTo>
                  <a:lnTo>
                    <a:pt x="475" y="973"/>
                  </a:lnTo>
                  <a:lnTo>
                    <a:pt x="471" y="967"/>
                  </a:lnTo>
                  <a:lnTo>
                    <a:pt x="454" y="952"/>
                  </a:lnTo>
                  <a:lnTo>
                    <a:pt x="450" y="952"/>
                  </a:lnTo>
                  <a:lnTo>
                    <a:pt x="435" y="955"/>
                  </a:lnTo>
                  <a:lnTo>
                    <a:pt x="431" y="952"/>
                  </a:lnTo>
                  <a:lnTo>
                    <a:pt x="412" y="930"/>
                  </a:lnTo>
                  <a:lnTo>
                    <a:pt x="412" y="928"/>
                  </a:lnTo>
                  <a:lnTo>
                    <a:pt x="406" y="919"/>
                  </a:lnTo>
                  <a:lnTo>
                    <a:pt x="402" y="923"/>
                  </a:lnTo>
                  <a:lnTo>
                    <a:pt x="394" y="934"/>
                  </a:lnTo>
                  <a:lnTo>
                    <a:pt x="383" y="938"/>
                  </a:lnTo>
                  <a:lnTo>
                    <a:pt x="379" y="940"/>
                  </a:lnTo>
                  <a:lnTo>
                    <a:pt x="367" y="948"/>
                  </a:lnTo>
                  <a:lnTo>
                    <a:pt x="356" y="952"/>
                  </a:lnTo>
                  <a:lnTo>
                    <a:pt x="354" y="955"/>
                  </a:lnTo>
                  <a:lnTo>
                    <a:pt x="356" y="961"/>
                  </a:lnTo>
                  <a:lnTo>
                    <a:pt x="352" y="967"/>
                  </a:lnTo>
                  <a:lnTo>
                    <a:pt x="352" y="969"/>
                  </a:lnTo>
                  <a:lnTo>
                    <a:pt x="346" y="971"/>
                  </a:lnTo>
                  <a:lnTo>
                    <a:pt x="348" y="975"/>
                  </a:lnTo>
                  <a:lnTo>
                    <a:pt x="354" y="982"/>
                  </a:lnTo>
                  <a:lnTo>
                    <a:pt x="354" y="988"/>
                  </a:lnTo>
                  <a:lnTo>
                    <a:pt x="350" y="994"/>
                  </a:lnTo>
                  <a:lnTo>
                    <a:pt x="335" y="990"/>
                  </a:lnTo>
                  <a:lnTo>
                    <a:pt x="331" y="988"/>
                  </a:lnTo>
                  <a:lnTo>
                    <a:pt x="329" y="982"/>
                  </a:lnTo>
                  <a:lnTo>
                    <a:pt x="325" y="982"/>
                  </a:lnTo>
                  <a:lnTo>
                    <a:pt x="312" y="980"/>
                  </a:lnTo>
                  <a:lnTo>
                    <a:pt x="304" y="982"/>
                  </a:lnTo>
                  <a:lnTo>
                    <a:pt x="302" y="984"/>
                  </a:lnTo>
                  <a:lnTo>
                    <a:pt x="294" y="986"/>
                  </a:lnTo>
                  <a:lnTo>
                    <a:pt x="292" y="984"/>
                  </a:lnTo>
                  <a:lnTo>
                    <a:pt x="290" y="986"/>
                  </a:lnTo>
                  <a:lnTo>
                    <a:pt x="277" y="994"/>
                  </a:lnTo>
                  <a:lnTo>
                    <a:pt x="269" y="992"/>
                  </a:lnTo>
                  <a:lnTo>
                    <a:pt x="265" y="994"/>
                  </a:lnTo>
                  <a:lnTo>
                    <a:pt x="265" y="996"/>
                  </a:lnTo>
                  <a:lnTo>
                    <a:pt x="265" y="1005"/>
                  </a:lnTo>
                  <a:lnTo>
                    <a:pt x="260" y="1009"/>
                  </a:lnTo>
                  <a:lnTo>
                    <a:pt x="256" y="1009"/>
                  </a:lnTo>
                  <a:lnTo>
                    <a:pt x="242" y="1011"/>
                  </a:lnTo>
                  <a:lnTo>
                    <a:pt x="238" y="1011"/>
                  </a:lnTo>
                  <a:lnTo>
                    <a:pt x="227" y="1017"/>
                  </a:lnTo>
                  <a:lnTo>
                    <a:pt x="223" y="1019"/>
                  </a:lnTo>
                  <a:lnTo>
                    <a:pt x="208" y="1021"/>
                  </a:lnTo>
                  <a:lnTo>
                    <a:pt x="206" y="1025"/>
                  </a:lnTo>
                  <a:lnTo>
                    <a:pt x="192" y="1032"/>
                  </a:lnTo>
                  <a:lnTo>
                    <a:pt x="190" y="1036"/>
                  </a:lnTo>
                  <a:lnTo>
                    <a:pt x="188" y="1048"/>
                  </a:lnTo>
                  <a:lnTo>
                    <a:pt x="185" y="1050"/>
                  </a:lnTo>
                  <a:lnTo>
                    <a:pt x="188" y="1052"/>
                  </a:lnTo>
                  <a:lnTo>
                    <a:pt x="200" y="1063"/>
                  </a:lnTo>
                  <a:lnTo>
                    <a:pt x="202" y="1067"/>
                  </a:lnTo>
                  <a:lnTo>
                    <a:pt x="196" y="1077"/>
                  </a:lnTo>
                  <a:lnTo>
                    <a:pt x="202" y="1086"/>
                  </a:lnTo>
                  <a:lnTo>
                    <a:pt x="206" y="1088"/>
                  </a:lnTo>
                  <a:lnTo>
                    <a:pt x="202" y="1088"/>
                  </a:lnTo>
                  <a:lnTo>
                    <a:pt x="200" y="1096"/>
                  </a:lnTo>
                  <a:lnTo>
                    <a:pt x="210" y="1121"/>
                  </a:lnTo>
                  <a:lnTo>
                    <a:pt x="215" y="1121"/>
                  </a:lnTo>
                  <a:lnTo>
                    <a:pt x="217" y="1125"/>
                  </a:lnTo>
                  <a:lnTo>
                    <a:pt x="208" y="1142"/>
                  </a:lnTo>
                  <a:lnTo>
                    <a:pt x="198" y="1144"/>
                  </a:lnTo>
                  <a:lnTo>
                    <a:pt x="200" y="1146"/>
                  </a:lnTo>
                  <a:lnTo>
                    <a:pt x="200" y="1154"/>
                  </a:lnTo>
                  <a:lnTo>
                    <a:pt x="206" y="1158"/>
                  </a:lnTo>
                  <a:lnTo>
                    <a:pt x="217" y="1161"/>
                  </a:lnTo>
                  <a:lnTo>
                    <a:pt x="221" y="1171"/>
                  </a:lnTo>
                  <a:lnTo>
                    <a:pt x="233" y="1161"/>
                  </a:lnTo>
                  <a:lnTo>
                    <a:pt x="235" y="1167"/>
                  </a:lnTo>
                  <a:lnTo>
                    <a:pt x="240" y="1169"/>
                  </a:lnTo>
                  <a:lnTo>
                    <a:pt x="238" y="1173"/>
                  </a:lnTo>
                  <a:lnTo>
                    <a:pt x="233" y="1179"/>
                  </a:lnTo>
                  <a:lnTo>
                    <a:pt x="242" y="1192"/>
                  </a:lnTo>
                  <a:lnTo>
                    <a:pt x="256" y="1198"/>
                  </a:lnTo>
                  <a:lnTo>
                    <a:pt x="267" y="1194"/>
                  </a:lnTo>
                  <a:lnTo>
                    <a:pt x="275" y="1196"/>
                  </a:lnTo>
                  <a:lnTo>
                    <a:pt x="275" y="1215"/>
                  </a:lnTo>
                  <a:lnTo>
                    <a:pt x="275" y="1217"/>
                  </a:lnTo>
                  <a:lnTo>
                    <a:pt x="271" y="1219"/>
                  </a:lnTo>
                  <a:lnTo>
                    <a:pt x="267" y="1219"/>
                  </a:lnTo>
                  <a:lnTo>
                    <a:pt x="262" y="1221"/>
                  </a:lnTo>
                  <a:lnTo>
                    <a:pt x="250" y="1231"/>
                  </a:lnTo>
                  <a:lnTo>
                    <a:pt x="246" y="1233"/>
                  </a:lnTo>
                  <a:lnTo>
                    <a:pt x="240" y="1235"/>
                  </a:lnTo>
                  <a:lnTo>
                    <a:pt x="235" y="1229"/>
                  </a:lnTo>
                  <a:lnTo>
                    <a:pt x="233" y="1227"/>
                  </a:lnTo>
                  <a:lnTo>
                    <a:pt x="223" y="1223"/>
                  </a:lnTo>
                  <a:lnTo>
                    <a:pt x="221" y="1225"/>
                  </a:lnTo>
                  <a:lnTo>
                    <a:pt x="200" y="1231"/>
                  </a:lnTo>
                  <a:lnTo>
                    <a:pt x="177" y="1227"/>
                  </a:lnTo>
                  <a:lnTo>
                    <a:pt x="175" y="1229"/>
                  </a:lnTo>
                  <a:lnTo>
                    <a:pt x="173" y="1233"/>
                  </a:lnTo>
                  <a:lnTo>
                    <a:pt x="173" y="1240"/>
                  </a:lnTo>
                  <a:lnTo>
                    <a:pt x="169" y="1246"/>
                  </a:lnTo>
                  <a:lnTo>
                    <a:pt x="167" y="1256"/>
                  </a:lnTo>
                  <a:lnTo>
                    <a:pt x="158" y="1265"/>
                  </a:lnTo>
                  <a:lnTo>
                    <a:pt x="161" y="1269"/>
                  </a:lnTo>
                  <a:lnTo>
                    <a:pt x="169" y="1271"/>
                  </a:lnTo>
                  <a:lnTo>
                    <a:pt x="175" y="1279"/>
                  </a:lnTo>
                  <a:lnTo>
                    <a:pt x="177" y="1283"/>
                  </a:lnTo>
                  <a:lnTo>
                    <a:pt x="185" y="1304"/>
                  </a:lnTo>
                  <a:lnTo>
                    <a:pt x="190" y="1310"/>
                  </a:lnTo>
                  <a:lnTo>
                    <a:pt x="190" y="1314"/>
                  </a:lnTo>
                  <a:lnTo>
                    <a:pt x="185" y="1321"/>
                  </a:lnTo>
                  <a:lnTo>
                    <a:pt x="165" y="1323"/>
                  </a:lnTo>
                  <a:lnTo>
                    <a:pt x="163" y="1325"/>
                  </a:lnTo>
                  <a:lnTo>
                    <a:pt x="161" y="1333"/>
                  </a:lnTo>
                  <a:lnTo>
                    <a:pt x="152" y="1337"/>
                  </a:lnTo>
                  <a:lnTo>
                    <a:pt x="150" y="1337"/>
                  </a:lnTo>
                  <a:lnTo>
                    <a:pt x="150" y="1342"/>
                  </a:lnTo>
                  <a:lnTo>
                    <a:pt x="148" y="1362"/>
                  </a:lnTo>
                  <a:lnTo>
                    <a:pt x="150" y="1364"/>
                  </a:lnTo>
                  <a:lnTo>
                    <a:pt x="173" y="1369"/>
                  </a:lnTo>
                  <a:lnTo>
                    <a:pt x="173" y="1364"/>
                  </a:lnTo>
                  <a:lnTo>
                    <a:pt x="200" y="1358"/>
                  </a:lnTo>
                  <a:lnTo>
                    <a:pt x="206" y="1362"/>
                  </a:lnTo>
                  <a:lnTo>
                    <a:pt x="210" y="1362"/>
                  </a:lnTo>
                  <a:lnTo>
                    <a:pt x="221" y="1387"/>
                  </a:lnTo>
                  <a:lnTo>
                    <a:pt x="215" y="1398"/>
                  </a:lnTo>
                  <a:lnTo>
                    <a:pt x="213" y="1400"/>
                  </a:lnTo>
                  <a:lnTo>
                    <a:pt x="208" y="1402"/>
                  </a:lnTo>
                  <a:lnTo>
                    <a:pt x="192" y="1402"/>
                  </a:lnTo>
                  <a:lnTo>
                    <a:pt x="192" y="1406"/>
                  </a:lnTo>
                  <a:lnTo>
                    <a:pt x="181" y="1429"/>
                  </a:lnTo>
                  <a:lnTo>
                    <a:pt x="179" y="1448"/>
                  </a:lnTo>
                  <a:lnTo>
                    <a:pt x="175" y="1448"/>
                  </a:lnTo>
                  <a:lnTo>
                    <a:pt x="165" y="1448"/>
                  </a:lnTo>
                  <a:lnTo>
                    <a:pt x="154" y="1454"/>
                  </a:lnTo>
                  <a:lnTo>
                    <a:pt x="158" y="1458"/>
                  </a:lnTo>
                  <a:lnTo>
                    <a:pt x="163" y="1471"/>
                  </a:lnTo>
                  <a:lnTo>
                    <a:pt x="156" y="1473"/>
                  </a:lnTo>
                  <a:lnTo>
                    <a:pt x="152" y="1475"/>
                  </a:lnTo>
                  <a:lnTo>
                    <a:pt x="142" y="1481"/>
                  </a:lnTo>
                  <a:lnTo>
                    <a:pt x="142" y="1485"/>
                  </a:lnTo>
                  <a:lnTo>
                    <a:pt x="142" y="1504"/>
                  </a:lnTo>
                  <a:lnTo>
                    <a:pt x="138" y="1510"/>
                  </a:lnTo>
                  <a:lnTo>
                    <a:pt x="121" y="1508"/>
                  </a:lnTo>
                  <a:lnTo>
                    <a:pt x="106" y="1512"/>
                  </a:lnTo>
                  <a:lnTo>
                    <a:pt x="100" y="1520"/>
                  </a:lnTo>
                  <a:lnTo>
                    <a:pt x="92" y="1537"/>
                  </a:lnTo>
                  <a:lnTo>
                    <a:pt x="88" y="1562"/>
                  </a:lnTo>
                  <a:lnTo>
                    <a:pt x="81" y="1564"/>
                  </a:lnTo>
                  <a:lnTo>
                    <a:pt x="77" y="1566"/>
                  </a:lnTo>
                  <a:lnTo>
                    <a:pt x="71" y="1568"/>
                  </a:lnTo>
                  <a:lnTo>
                    <a:pt x="73" y="1575"/>
                  </a:lnTo>
                  <a:lnTo>
                    <a:pt x="75" y="1579"/>
                  </a:lnTo>
                  <a:lnTo>
                    <a:pt x="75" y="1581"/>
                  </a:lnTo>
                  <a:lnTo>
                    <a:pt x="73" y="1585"/>
                  </a:lnTo>
                  <a:lnTo>
                    <a:pt x="75" y="1589"/>
                  </a:lnTo>
                  <a:lnTo>
                    <a:pt x="79" y="1604"/>
                  </a:lnTo>
                  <a:lnTo>
                    <a:pt x="75" y="1616"/>
                  </a:lnTo>
                  <a:lnTo>
                    <a:pt x="75" y="1629"/>
                  </a:lnTo>
                  <a:lnTo>
                    <a:pt x="73" y="1629"/>
                  </a:lnTo>
                  <a:lnTo>
                    <a:pt x="71" y="1631"/>
                  </a:lnTo>
                  <a:lnTo>
                    <a:pt x="69" y="1629"/>
                  </a:lnTo>
                  <a:lnTo>
                    <a:pt x="67" y="1622"/>
                  </a:lnTo>
                  <a:lnTo>
                    <a:pt x="63" y="1622"/>
                  </a:lnTo>
                  <a:lnTo>
                    <a:pt x="46" y="1633"/>
                  </a:lnTo>
                  <a:lnTo>
                    <a:pt x="36" y="1633"/>
                  </a:lnTo>
                  <a:lnTo>
                    <a:pt x="23" y="1629"/>
                  </a:lnTo>
                  <a:lnTo>
                    <a:pt x="21" y="1627"/>
                  </a:lnTo>
                  <a:lnTo>
                    <a:pt x="13" y="1639"/>
                  </a:lnTo>
                  <a:lnTo>
                    <a:pt x="25" y="1643"/>
                  </a:lnTo>
                  <a:lnTo>
                    <a:pt x="40" y="1645"/>
                  </a:lnTo>
                  <a:lnTo>
                    <a:pt x="42" y="1660"/>
                  </a:lnTo>
                  <a:lnTo>
                    <a:pt x="42" y="1664"/>
                  </a:lnTo>
                  <a:lnTo>
                    <a:pt x="32" y="1670"/>
                  </a:lnTo>
                  <a:lnTo>
                    <a:pt x="19" y="1666"/>
                  </a:lnTo>
                  <a:lnTo>
                    <a:pt x="17" y="1666"/>
                  </a:lnTo>
                  <a:lnTo>
                    <a:pt x="9" y="1699"/>
                  </a:lnTo>
                  <a:lnTo>
                    <a:pt x="17" y="1704"/>
                  </a:lnTo>
                  <a:lnTo>
                    <a:pt x="34" y="1699"/>
                  </a:lnTo>
                  <a:lnTo>
                    <a:pt x="38" y="1701"/>
                  </a:lnTo>
                  <a:lnTo>
                    <a:pt x="38" y="1706"/>
                  </a:lnTo>
                  <a:lnTo>
                    <a:pt x="38" y="1714"/>
                  </a:lnTo>
                  <a:lnTo>
                    <a:pt x="42" y="1720"/>
                  </a:lnTo>
                  <a:lnTo>
                    <a:pt x="63" y="1718"/>
                  </a:lnTo>
                  <a:lnTo>
                    <a:pt x="63" y="1726"/>
                  </a:lnTo>
                  <a:lnTo>
                    <a:pt x="61" y="1731"/>
                  </a:lnTo>
                  <a:lnTo>
                    <a:pt x="63" y="1737"/>
                  </a:lnTo>
                  <a:lnTo>
                    <a:pt x="63" y="1741"/>
                  </a:lnTo>
                  <a:lnTo>
                    <a:pt x="61" y="1756"/>
                  </a:lnTo>
                  <a:lnTo>
                    <a:pt x="71" y="1766"/>
                  </a:lnTo>
                  <a:lnTo>
                    <a:pt x="67" y="1768"/>
                  </a:lnTo>
                  <a:lnTo>
                    <a:pt x="65" y="1781"/>
                  </a:lnTo>
                  <a:lnTo>
                    <a:pt x="54" y="1785"/>
                  </a:lnTo>
                  <a:lnTo>
                    <a:pt x="44" y="1797"/>
                  </a:lnTo>
                  <a:lnTo>
                    <a:pt x="46" y="1803"/>
                  </a:lnTo>
                  <a:lnTo>
                    <a:pt x="44" y="1808"/>
                  </a:lnTo>
                  <a:lnTo>
                    <a:pt x="56" y="1822"/>
                  </a:lnTo>
                  <a:lnTo>
                    <a:pt x="50" y="1843"/>
                  </a:lnTo>
                  <a:lnTo>
                    <a:pt x="71" y="1839"/>
                  </a:lnTo>
                  <a:lnTo>
                    <a:pt x="84" y="1826"/>
                  </a:lnTo>
                  <a:lnTo>
                    <a:pt x="100" y="1830"/>
                  </a:lnTo>
                  <a:lnTo>
                    <a:pt x="111" y="1828"/>
                  </a:lnTo>
                  <a:lnTo>
                    <a:pt x="115" y="1828"/>
                  </a:lnTo>
                  <a:lnTo>
                    <a:pt x="106" y="1837"/>
                  </a:lnTo>
                  <a:lnTo>
                    <a:pt x="106" y="1843"/>
                  </a:lnTo>
                  <a:lnTo>
                    <a:pt x="121" y="1847"/>
                  </a:lnTo>
                  <a:lnTo>
                    <a:pt x="133" y="1857"/>
                  </a:lnTo>
                  <a:lnTo>
                    <a:pt x="133" y="1862"/>
                  </a:lnTo>
                  <a:lnTo>
                    <a:pt x="96" y="1876"/>
                  </a:lnTo>
                  <a:lnTo>
                    <a:pt x="94" y="1878"/>
                  </a:lnTo>
                  <a:lnTo>
                    <a:pt x="102" y="1893"/>
                  </a:lnTo>
                  <a:lnTo>
                    <a:pt x="88" y="1895"/>
                  </a:lnTo>
                  <a:lnTo>
                    <a:pt x="79" y="1905"/>
                  </a:lnTo>
                  <a:lnTo>
                    <a:pt x="75" y="1907"/>
                  </a:lnTo>
                  <a:lnTo>
                    <a:pt x="67" y="1916"/>
                  </a:lnTo>
                  <a:lnTo>
                    <a:pt x="63" y="1918"/>
                  </a:lnTo>
                  <a:lnTo>
                    <a:pt x="77" y="1945"/>
                  </a:lnTo>
                  <a:lnTo>
                    <a:pt x="75" y="1953"/>
                  </a:lnTo>
                  <a:lnTo>
                    <a:pt x="71" y="1953"/>
                  </a:lnTo>
                  <a:lnTo>
                    <a:pt x="52" y="1968"/>
                  </a:lnTo>
                  <a:lnTo>
                    <a:pt x="48" y="1968"/>
                  </a:lnTo>
                  <a:lnTo>
                    <a:pt x="23" y="1962"/>
                  </a:lnTo>
                  <a:lnTo>
                    <a:pt x="19" y="1968"/>
                  </a:lnTo>
                  <a:lnTo>
                    <a:pt x="17" y="1970"/>
                  </a:lnTo>
                  <a:lnTo>
                    <a:pt x="32" y="1986"/>
                  </a:lnTo>
                  <a:lnTo>
                    <a:pt x="40" y="2009"/>
                  </a:lnTo>
                  <a:lnTo>
                    <a:pt x="40" y="2014"/>
                  </a:lnTo>
                  <a:lnTo>
                    <a:pt x="32" y="2011"/>
                  </a:lnTo>
                  <a:lnTo>
                    <a:pt x="23" y="2018"/>
                  </a:lnTo>
                  <a:lnTo>
                    <a:pt x="17" y="2020"/>
                  </a:lnTo>
                  <a:lnTo>
                    <a:pt x="4" y="2026"/>
                  </a:lnTo>
                  <a:lnTo>
                    <a:pt x="0" y="2028"/>
                  </a:lnTo>
                  <a:lnTo>
                    <a:pt x="11" y="2041"/>
                  </a:lnTo>
                  <a:lnTo>
                    <a:pt x="11" y="2049"/>
                  </a:lnTo>
                  <a:lnTo>
                    <a:pt x="19" y="2057"/>
                  </a:lnTo>
                  <a:lnTo>
                    <a:pt x="17" y="2074"/>
                  </a:lnTo>
                  <a:lnTo>
                    <a:pt x="15" y="2076"/>
                  </a:lnTo>
                  <a:lnTo>
                    <a:pt x="11" y="2080"/>
                  </a:lnTo>
                  <a:lnTo>
                    <a:pt x="9" y="2091"/>
                  </a:lnTo>
                  <a:lnTo>
                    <a:pt x="19" y="2095"/>
                  </a:lnTo>
                  <a:lnTo>
                    <a:pt x="23" y="2095"/>
                  </a:lnTo>
                  <a:lnTo>
                    <a:pt x="23" y="2099"/>
                  </a:lnTo>
                  <a:lnTo>
                    <a:pt x="17" y="2103"/>
                  </a:lnTo>
                  <a:lnTo>
                    <a:pt x="27" y="2103"/>
                  </a:lnTo>
                  <a:lnTo>
                    <a:pt x="32" y="2107"/>
                  </a:lnTo>
                  <a:lnTo>
                    <a:pt x="32" y="2109"/>
                  </a:lnTo>
                  <a:lnTo>
                    <a:pt x="27" y="2132"/>
                  </a:lnTo>
                  <a:lnTo>
                    <a:pt x="25" y="2149"/>
                  </a:lnTo>
                  <a:lnTo>
                    <a:pt x="36" y="2165"/>
                  </a:lnTo>
                  <a:lnTo>
                    <a:pt x="40" y="2167"/>
                  </a:lnTo>
                  <a:lnTo>
                    <a:pt x="54" y="2153"/>
                  </a:lnTo>
                  <a:lnTo>
                    <a:pt x="67" y="2151"/>
                  </a:lnTo>
                  <a:lnTo>
                    <a:pt x="71" y="2151"/>
                  </a:lnTo>
                  <a:lnTo>
                    <a:pt x="73" y="2153"/>
                  </a:lnTo>
                  <a:lnTo>
                    <a:pt x="75" y="2157"/>
                  </a:lnTo>
                  <a:lnTo>
                    <a:pt x="90" y="2157"/>
                  </a:lnTo>
                  <a:lnTo>
                    <a:pt x="98" y="2161"/>
                  </a:lnTo>
                  <a:lnTo>
                    <a:pt x="129" y="2199"/>
                  </a:lnTo>
                  <a:lnTo>
                    <a:pt x="129" y="2211"/>
                  </a:lnTo>
                  <a:lnTo>
                    <a:pt x="129" y="2215"/>
                  </a:lnTo>
                  <a:lnTo>
                    <a:pt x="142" y="2213"/>
                  </a:lnTo>
                  <a:lnTo>
                    <a:pt x="146" y="2213"/>
                  </a:lnTo>
                  <a:lnTo>
                    <a:pt x="146" y="2226"/>
                  </a:lnTo>
                  <a:lnTo>
                    <a:pt x="165" y="2238"/>
                  </a:lnTo>
                  <a:lnTo>
                    <a:pt x="161" y="2257"/>
                  </a:lnTo>
                  <a:lnTo>
                    <a:pt x="183" y="2267"/>
                  </a:lnTo>
                  <a:lnTo>
                    <a:pt x="188" y="2269"/>
                  </a:lnTo>
                  <a:lnTo>
                    <a:pt x="194" y="2282"/>
                  </a:lnTo>
                  <a:lnTo>
                    <a:pt x="194" y="2286"/>
                  </a:lnTo>
                  <a:lnTo>
                    <a:pt x="194" y="2290"/>
                  </a:lnTo>
                  <a:lnTo>
                    <a:pt x="175" y="2313"/>
                  </a:lnTo>
                  <a:lnTo>
                    <a:pt x="177" y="2317"/>
                  </a:lnTo>
                  <a:lnTo>
                    <a:pt x="179" y="2319"/>
                  </a:lnTo>
                  <a:lnTo>
                    <a:pt x="181" y="2317"/>
                  </a:lnTo>
                  <a:lnTo>
                    <a:pt x="192" y="2321"/>
                  </a:lnTo>
                  <a:lnTo>
                    <a:pt x="194" y="2326"/>
                  </a:lnTo>
                  <a:lnTo>
                    <a:pt x="183" y="2342"/>
                  </a:lnTo>
                  <a:lnTo>
                    <a:pt x="161" y="2367"/>
                  </a:lnTo>
                  <a:lnTo>
                    <a:pt x="156" y="2369"/>
                  </a:lnTo>
                  <a:lnTo>
                    <a:pt x="169" y="2380"/>
                  </a:lnTo>
                  <a:lnTo>
                    <a:pt x="173" y="2382"/>
                  </a:lnTo>
                  <a:lnTo>
                    <a:pt x="196" y="2365"/>
                  </a:lnTo>
                  <a:lnTo>
                    <a:pt x="206" y="2371"/>
                  </a:lnTo>
                  <a:lnTo>
                    <a:pt x="208" y="2373"/>
                  </a:lnTo>
                  <a:lnTo>
                    <a:pt x="217" y="2390"/>
                  </a:lnTo>
                  <a:lnTo>
                    <a:pt x="217" y="2392"/>
                  </a:lnTo>
                  <a:lnTo>
                    <a:pt x="225" y="2403"/>
                  </a:lnTo>
                  <a:lnTo>
                    <a:pt x="231" y="2423"/>
                  </a:lnTo>
                  <a:lnTo>
                    <a:pt x="231" y="2428"/>
                  </a:lnTo>
                  <a:lnTo>
                    <a:pt x="250" y="2419"/>
                  </a:lnTo>
                  <a:lnTo>
                    <a:pt x="252" y="2411"/>
                  </a:lnTo>
                  <a:lnTo>
                    <a:pt x="252" y="2407"/>
                  </a:lnTo>
                  <a:lnTo>
                    <a:pt x="256" y="2415"/>
                  </a:lnTo>
                  <a:lnTo>
                    <a:pt x="262" y="2419"/>
                  </a:lnTo>
                  <a:lnTo>
                    <a:pt x="275" y="2403"/>
                  </a:lnTo>
                  <a:lnTo>
                    <a:pt x="269" y="2384"/>
                  </a:lnTo>
                  <a:lnTo>
                    <a:pt x="290" y="2390"/>
                  </a:lnTo>
                  <a:lnTo>
                    <a:pt x="294" y="2392"/>
                  </a:lnTo>
                  <a:lnTo>
                    <a:pt x="300" y="2411"/>
                  </a:lnTo>
                  <a:lnTo>
                    <a:pt x="292" y="2423"/>
                  </a:lnTo>
                  <a:lnTo>
                    <a:pt x="290" y="2425"/>
                  </a:lnTo>
                  <a:lnTo>
                    <a:pt x="290" y="2434"/>
                  </a:lnTo>
                  <a:lnTo>
                    <a:pt x="300" y="2442"/>
                  </a:lnTo>
                  <a:lnTo>
                    <a:pt x="308" y="2434"/>
                  </a:lnTo>
                  <a:lnTo>
                    <a:pt x="312" y="2434"/>
                  </a:lnTo>
                  <a:lnTo>
                    <a:pt x="319" y="2438"/>
                  </a:lnTo>
                  <a:lnTo>
                    <a:pt x="323" y="2448"/>
                  </a:lnTo>
                  <a:lnTo>
                    <a:pt x="331" y="2450"/>
                  </a:lnTo>
                  <a:lnTo>
                    <a:pt x="335" y="2461"/>
                  </a:lnTo>
                  <a:lnTo>
                    <a:pt x="339" y="2463"/>
                  </a:lnTo>
                  <a:lnTo>
                    <a:pt x="339" y="2467"/>
                  </a:lnTo>
                  <a:lnTo>
                    <a:pt x="342" y="2471"/>
                  </a:lnTo>
                  <a:lnTo>
                    <a:pt x="337" y="2484"/>
                  </a:lnTo>
                  <a:lnTo>
                    <a:pt x="337" y="2488"/>
                  </a:lnTo>
                  <a:lnTo>
                    <a:pt x="344" y="2492"/>
                  </a:lnTo>
                  <a:lnTo>
                    <a:pt x="356" y="2511"/>
                  </a:lnTo>
                  <a:lnTo>
                    <a:pt x="360" y="2515"/>
                  </a:lnTo>
                  <a:lnTo>
                    <a:pt x="360" y="2536"/>
                  </a:lnTo>
                  <a:lnTo>
                    <a:pt x="356" y="2538"/>
                  </a:lnTo>
                  <a:lnTo>
                    <a:pt x="362" y="2544"/>
                  </a:lnTo>
                  <a:lnTo>
                    <a:pt x="364" y="2546"/>
                  </a:lnTo>
                  <a:lnTo>
                    <a:pt x="371" y="2546"/>
                  </a:lnTo>
                  <a:lnTo>
                    <a:pt x="373" y="2548"/>
                  </a:lnTo>
                  <a:lnTo>
                    <a:pt x="377" y="2554"/>
                  </a:lnTo>
                  <a:lnTo>
                    <a:pt x="396" y="2569"/>
                  </a:lnTo>
                  <a:lnTo>
                    <a:pt x="396" y="2581"/>
                  </a:lnTo>
                  <a:lnTo>
                    <a:pt x="396" y="2586"/>
                  </a:lnTo>
                  <a:lnTo>
                    <a:pt x="389" y="2581"/>
                  </a:lnTo>
                  <a:lnTo>
                    <a:pt x="375" y="2586"/>
                  </a:lnTo>
                  <a:lnTo>
                    <a:pt x="371" y="2586"/>
                  </a:lnTo>
                  <a:lnTo>
                    <a:pt x="379" y="2604"/>
                  </a:lnTo>
                  <a:lnTo>
                    <a:pt x="379" y="2609"/>
                  </a:lnTo>
                  <a:lnTo>
                    <a:pt x="387" y="2609"/>
                  </a:lnTo>
                  <a:lnTo>
                    <a:pt x="391" y="2613"/>
                  </a:lnTo>
                  <a:lnTo>
                    <a:pt x="389" y="2617"/>
                  </a:lnTo>
                  <a:lnTo>
                    <a:pt x="404" y="2611"/>
                  </a:lnTo>
                  <a:lnTo>
                    <a:pt x="406" y="2592"/>
                  </a:lnTo>
                  <a:lnTo>
                    <a:pt x="408" y="2588"/>
                  </a:lnTo>
                  <a:lnTo>
                    <a:pt x="416" y="2588"/>
                  </a:lnTo>
                  <a:lnTo>
                    <a:pt x="421" y="2594"/>
                  </a:lnTo>
                  <a:lnTo>
                    <a:pt x="423" y="2598"/>
                  </a:lnTo>
                  <a:lnTo>
                    <a:pt x="431" y="2617"/>
                  </a:lnTo>
                  <a:lnTo>
                    <a:pt x="425" y="2638"/>
                  </a:lnTo>
                  <a:lnTo>
                    <a:pt x="423" y="2661"/>
                  </a:lnTo>
                  <a:lnTo>
                    <a:pt x="416" y="2673"/>
                  </a:lnTo>
                  <a:lnTo>
                    <a:pt x="419" y="2673"/>
                  </a:lnTo>
                  <a:lnTo>
                    <a:pt x="425" y="2675"/>
                  </a:lnTo>
                  <a:lnTo>
                    <a:pt x="433" y="2671"/>
                  </a:lnTo>
                  <a:lnTo>
                    <a:pt x="435" y="2673"/>
                  </a:lnTo>
                  <a:lnTo>
                    <a:pt x="439" y="2669"/>
                  </a:lnTo>
                  <a:lnTo>
                    <a:pt x="441" y="2665"/>
                  </a:lnTo>
                  <a:lnTo>
                    <a:pt x="460" y="2669"/>
                  </a:lnTo>
                  <a:lnTo>
                    <a:pt x="471" y="2665"/>
                  </a:lnTo>
                  <a:lnTo>
                    <a:pt x="483" y="2669"/>
                  </a:lnTo>
                  <a:lnTo>
                    <a:pt x="485" y="2669"/>
                  </a:lnTo>
                  <a:lnTo>
                    <a:pt x="489" y="2669"/>
                  </a:lnTo>
                  <a:lnTo>
                    <a:pt x="502" y="2656"/>
                  </a:lnTo>
                  <a:lnTo>
                    <a:pt x="506" y="2654"/>
                  </a:lnTo>
                  <a:lnTo>
                    <a:pt x="516" y="2671"/>
                  </a:lnTo>
                  <a:lnTo>
                    <a:pt x="520" y="2671"/>
                  </a:lnTo>
                  <a:lnTo>
                    <a:pt x="527" y="2667"/>
                  </a:lnTo>
                  <a:lnTo>
                    <a:pt x="537" y="2673"/>
                  </a:lnTo>
                  <a:lnTo>
                    <a:pt x="545" y="2669"/>
                  </a:lnTo>
                  <a:lnTo>
                    <a:pt x="550" y="2650"/>
                  </a:lnTo>
                  <a:lnTo>
                    <a:pt x="573" y="2652"/>
                  </a:lnTo>
                  <a:lnTo>
                    <a:pt x="575" y="2654"/>
                  </a:lnTo>
                  <a:lnTo>
                    <a:pt x="577" y="2671"/>
                  </a:lnTo>
                  <a:lnTo>
                    <a:pt x="591" y="2669"/>
                  </a:lnTo>
                  <a:lnTo>
                    <a:pt x="597" y="2665"/>
                  </a:lnTo>
                  <a:lnTo>
                    <a:pt x="610" y="2658"/>
                  </a:lnTo>
                  <a:lnTo>
                    <a:pt x="614" y="2658"/>
                  </a:lnTo>
                  <a:lnTo>
                    <a:pt x="614" y="2650"/>
                  </a:lnTo>
                  <a:lnTo>
                    <a:pt x="631" y="2633"/>
                  </a:lnTo>
                  <a:lnTo>
                    <a:pt x="633" y="2631"/>
                  </a:lnTo>
                  <a:lnTo>
                    <a:pt x="647" y="2638"/>
                  </a:lnTo>
                  <a:lnTo>
                    <a:pt x="649" y="2654"/>
                  </a:lnTo>
                  <a:lnTo>
                    <a:pt x="660" y="2652"/>
                  </a:lnTo>
                  <a:lnTo>
                    <a:pt x="664" y="2646"/>
                  </a:lnTo>
                  <a:lnTo>
                    <a:pt x="664" y="2629"/>
                  </a:lnTo>
                  <a:lnTo>
                    <a:pt x="656" y="2625"/>
                  </a:lnTo>
                  <a:lnTo>
                    <a:pt x="656" y="2621"/>
                  </a:lnTo>
                  <a:lnTo>
                    <a:pt x="660" y="2615"/>
                  </a:lnTo>
                  <a:lnTo>
                    <a:pt x="677" y="2617"/>
                  </a:lnTo>
                  <a:lnTo>
                    <a:pt x="681" y="2617"/>
                  </a:lnTo>
                  <a:lnTo>
                    <a:pt x="681" y="2627"/>
                  </a:lnTo>
                  <a:lnTo>
                    <a:pt x="679" y="2640"/>
                  </a:lnTo>
                  <a:lnTo>
                    <a:pt x="679" y="2644"/>
                  </a:lnTo>
                  <a:lnTo>
                    <a:pt x="697" y="2665"/>
                  </a:lnTo>
                  <a:lnTo>
                    <a:pt x="708" y="2671"/>
                  </a:lnTo>
                  <a:lnTo>
                    <a:pt x="720" y="2673"/>
                  </a:lnTo>
                  <a:lnTo>
                    <a:pt x="731" y="2669"/>
                  </a:lnTo>
                  <a:lnTo>
                    <a:pt x="735" y="2669"/>
                  </a:lnTo>
                  <a:lnTo>
                    <a:pt x="741" y="2654"/>
                  </a:lnTo>
                  <a:lnTo>
                    <a:pt x="741" y="2646"/>
                  </a:lnTo>
                  <a:lnTo>
                    <a:pt x="739" y="2642"/>
                  </a:lnTo>
                  <a:lnTo>
                    <a:pt x="743" y="2636"/>
                  </a:lnTo>
                  <a:lnTo>
                    <a:pt x="749" y="2625"/>
                  </a:lnTo>
                  <a:lnTo>
                    <a:pt x="776" y="2631"/>
                  </a:lnTo>
                  <a:lnTo>
                    <a:pt x="797" y="2625"/>
                  </a:lnTo>
                  <a:lnTo>
                    <a:pt x="814" y="2625"/>
                  </a:lnTo>
                  <a:lnTo>
                    <a:pt x="833" y="2617"/>
                  </a:lnTo>
                  <a:lnTo>
                    <a:pt x="847" y="2623"/>
                  </a:lnTo>
                  <a:lnTo>
                    <a:pt x="849" y="2627"/>
                  </a:lnTo>
                  <a:lnTo>
                    <a:pt x="858" y="2629"/>
                  </a:lnTo>
                  <a:lnTo>
                    <a:pt x="895" y="2615"/>
                  </a:lnTo>
                  <a:lnTo>
                    <a:pt x="912" y="2617"/>
                  </a:lnTo>
                  <a:lnTo>
                    <a:pt x="924" y="2613"/>
                  </a:lnTo>
                  <a:lnTo>
                    <a:pt x="941" y="2615"/>
                  </a:lnTo>
                  <a:lnTo>
                    <a:pt x="943" y="2613"/>
                  </a:lnTo>
                  <a:lnTo>
                    <a:pt x="947" y="2609"/>
                  </a:lnTo>
                  <a:lnTo>
                    <a:pt x="943" y="2594"/>
                  </a:lnTo>
                  <a:lnTo>
                    <a:pt x="932" y="2588"/>
                  </a:lnTo>
                  <a:lnTo>
                    <a:pt x="926" y="2573"/>
                  </a:lnTo>
                  <a:lnTo>
                    <a:pt x="926" y="2569"/>
                  </a:lnTo>
                  <a:lnTo>
                    <a:pt x="935" y="2571"/>
                  </a:lnTo>
                  <a:lnTo>
                    <a:pt x="939" y="2565"/>
                  </a:lnTo>
                  <a:lnTo>
                    <a:pt x="941" y="2561"/>
                  </a:lnTo>
                  <a:lnTo>
                    <a:pt x="947" y="2557"/>
                  </a:lnTo>
                  <a:lnTo>
                    <a:pt x="960" y="2542"/>
                  </a:lnTo>
                  <a:lnTo>
                    <a:pt x="987" y="2540"/>
                  </a:lnTo>
                  <a:lnTo>
                    <a:pt x="989" y="2538"/>
                  </a:lnTo>
                  <a:lnTo>
                    <a:pt x="993" y="2544"/>
                  </a:lnTo>
                  <a:lnTo>
                    <a:pt x="995" y="2546"/>
                  </a:lnTo>
                  <a:lnTo>
                    <a:pt x="1014" y="2544"/>
                  </a:lnTo>
                  <a:lnTo>
                    <a:pt x="1034" y="2554"/>
                  </a:lnTo>
                  <a:lnTo>
                    <a:pt x="1057" y="2546"/>
                  </a:lnTo>
                  <a:lnTo>
                    <a:pt x="1059" y="2548"/>
                  </a:lnTo>
                  <a:lnTo>
                    <a:pt x="1070" y="2559"/>
                  </a:lnTo>
                  <a:lnTo>
                    <a:pt x="1072" y="2561"/>
                  </a:lnTo>
                  <a:lnTo>
                    <a:pt x="1097" y="2567"/>
                  </a:lnTo>
                  <a:lnTo>
                    <a:pt x="1124" y="2563"/>
                  </a:lnTo>
                  <a:lnTo>
                    <a:pt x="1128" y="2561"/>
                  </a:lnTo>
                  <a:lnTo>
                    <a:pt x="1134" y="2575"/>
                  </a:lnTo>
                  <a:lnTo>
                    <a:pt x="1143" y="2584"/>
                  </a:lnTo>
                  <a:lnTo>
                    <a:pt x="1134" y="2590"/>
                  </a:lnTo>
                  <a:lnTo>
                    <a:pt x="1126" y="2604"/>
                  </a:lnTo>
                  <a:lnTo>
                    <a:pt x="1128" y="2611"/>
                  </a:lnTo>
                  <a:lnTo>
                    <a:pt x="1136" y="2615"/>
                  </a:lnTo>
                  <a:lnTo>
                    <a:pt x="1138" y="2615"/>
                  </a:lnTo>
                  <a:lnTo>
                    <a:pt x="1147" y="2617"/>
                  </a:lnTo>
                  <a:lnTo>
                    <a:pt x="1153" y="2615"/>
                  </a:lnTo>
                  <a:lnTo>
                    <a:pt x="1174" y="2615"/>
                  </a:lnTo>
                  <a:lnTo>
                    <a:pt x="1182" y="2623"/>
                  </a:lnTo>
                  <a:lnTo>
                    <a:pt x="1188" y="2633"/>
                  </a:lnTo>
                  <a:lnTo>
                    <a:pt x="1190" y="2638"/>
                  </a:lnTo>
                  <a:lnTo>
                    <a:pt x="1176" y="2661"/>
                  </a:lnTo>
                  <a:lnTo>
                    <a:pt x="1163" y="2669"/>
                  </a:lnTo>
                  <a:lnTo>
                    <a:pt x="1163" y="2673"/>
                  </a:lnTo>
                  <a:lnTo>
                    <a:pt x="1168" y="2679"/>
                  </a:lnTo>
                  <a:lnTo>
                    <a:pt x="1182" y="2690"/>
                  </a:lnTo>
                  <a:lnTo>
                    <a:pt x="1186" y="2692"/>
                  </a:lnTo>
                  <a:lnTo>
                    <a:pt x="1199" y="2663"/>
                  </a:lnTo>
                  <a:lnTo>
                    <a:pt x="1215" y="2658"/>
                  </a:lnTo>
                  <a:lnTo>
                    <a:pt x="1222" y="2663"/>
                  </a:lnTo>
                  <a:lnTo>
                    <a:pt x="1224" y="2667"/>
                  </a:lnTo>
                  <a:lnTo>
                    <a:pt x="1234" y="2690"/>
                  </a:lnTo>
                  <a:lnTo>
                    <a:pt x="1236" y="2692"/>
                  </a:lnTo>
                  <a:lnTo>
                    <a:pt x="1238" y="2694"/>
                  </a:lnTo>
                  <a:lnTo>
                    <a:pt x="1242" y="2700"/>
                  </a:lnTo>
                  <a:lnTo>
                    <a:pt x="1242" y="2719"/>
                  </a:lnTo>
                  <a:lnTo>
                    <a:pt x="1257" y="2725"/>
                  </a:lnTo>
                  <a:lnTo>
                    <a:pt x="1265" y="2723"/>
                  </a:lnTo>
                  <a:lnTo>
                    <a:pt x="1272" y="2738"/>
                  </a:lnTo>
                  <a:lnTo>
                    <a:pt x="1272" y="2754"/>
                  </a:lnTo>
                  <a:lnTo>
                    <a:pt x="1282" y="2765"/>
                  </a:lnTo>
                  <a:lnTo>
                    <a:pt x="1290" y="2769"/>
                  </a:lnTo>
                  <a:lnTo>
                    <a:pt x="1290" y="2773"/>
                  </a:lnTo>
                  <a:lnTo>
                    <a:pt x="1295" y="2777"/>
                  </a:lnTo>
                  <a:lnTo>
                    <a:pt x="1299" y="2779"/>
                  </a:lnTo>
                  <a:lnTo>
                    <a:pt x="1295" y="2796"/>
                  </a:lnTo>
                  <a:lnTo>
                    <a:pt x="1270" y="2814"/>
                  </a:lnTo>
                  <a:lnTo>
                    <a:pt x="1263" y="2819"/>
                  </a:lnTo>
                  <a:lnTo>
                    <a:pt x="1259" y="2821"/>
                  </a:lnTo>
                  <a:lnTo>
                    <a:pt x="1255" y="2823"/>
                  </a:lnTo>
                  <a:lnTo>
                    <a:pt x="1238" y="2831"/>
                  </a:lnTo>
                  <a:lnTo>
                    <a:pt x="1242" y="2833"/>
                  </a:lnTo>
                  <a:lnTo>
                    <a:pt x="1242" y="2842"/>
                  </a:lnTo>
                  <a:lnTo>
                    <a:pt x="1238" y="2844"/>
                  </a:lnTo>
                  <a:lnTo>
                    <a:pt x="1242" y="2844"/>
                  </a:lnTo>
                  <a:lnTo>
                    <a:pt x="1245" y="2850"/>
                  </a:lnTo>
                  <a:lnTo>
                    <a:pt x="1257" y="2848"/>
                  </a:lnTo>
                  <a:lnTo>
                    <a:pt x="1263" y="2844"/>
                  </a:lnTo>
                  <a:lnTo>
                    <a:pt x="1270" y="2848"/>
                  </a:lnTo>
                  <a:lnTo>
                    <a:pt x="1274" y="2848"/>
                  </a:lnTo>
                  <a:lnTo>
                    <a:pt x="1278" y="2871"/>
                  </a:lnTo>
                  <a:lnTo>
                    <a:pt x="1276" y="2883"/>
                  </a:lnTo>
                  <a:lnTo>
                    <a:pt x="1278" y="2879"/>
                  </a:lnTo>
                  <a:lnTo>
                    <a:pt x="1284" y="2883"/>
                  </a:lnTo>
                  <a:lnTo>
                    <a:pt x="1284" y="2887"/>
                  </a:lnTo>
                  <a:lnTo>
                    <a:pt x="1278" y="2894"/>
                  </a:lnTo>
                  <a:lnTo>
                    <a:pt x="1278" y="2906"/>
                  </a:lnTo>
                  <a:lnTo>
                    <a:pt x="1274" y="2910"/>
                  </a:lnTo>
                  <a:lnTo>
                    <a:pt x="1272" y="2914"/>
                  </a:lnTo>
                  <a:lnTo>
                    <a:pt x="1274" y="2921"/>
                  </a:lnTo>
                  <a:lnTo>
                    <a:pt x="1286" y="2933"/>
                  </a:lnTo>
                  <a:lnTo>
                    <a:pt x="1284" y="2935"/>
                  </a:lnTo>
                  <a:lnTo>
                    <a:pt x="1303" y="2933"/>
                  </a:lnTo>
                  <a:lnTo>
                    <a:pt x="1309" y="2927"/>
                  </a:lnTo>
                  <a:lnTo>
                    <a:pt x="1311" y="2919"/>
                  </a:lnTo>
                  <a:lnTo>
                    <a:pt x="1315" y="2919"/>
                  </a:lnTo>
                  <a:lnTo>
                    <a:pt x="1332" y="2908"/>
                  </a:lnTo>
                  <a:lnTo>
                    <a:pt x="1334" y="2910"/>
                  </a:lnTo>
                  <a:lnTo>
                    <a:pt x="1334" y="2927"/>
                  </a:lnTo>
                  <a:lnTo>
                    <a:pt x="1353" y="2925"/>
                  </a:lnTo>
                  <a:lnTo>
                    <a:pt x="1347" y="2948"/>
                  </a:lnTo>
                  <a:lnTo>
                    <a:pt x="1351" y="2954"/>
                  </a:lnTo>
                  <a:lnTo>
                    <a:pt x="1359" y="2958"/>
                  </a:lnTo>
                  <a:lnTo>
                    <a:pt x="1363" y="2956"/>
                  </a:lnTo>
                  <a:lnTo>
                    <a:pt x="1380" y="2966"/>
                  </a:lnTo>
                  <a:lnTo>
                    <a:pt x="1392" y="2968"/>
                  </a:lnTo>
                  <a:lnTo>
                    <a:pt x="1396" y="2975"/>
                  </a:lnTo>
                  <a:lnTo>
                    <a:pt x="1403" y="2973"/>
                  </a:lnTo>
                  <a:lnTo>
                    <a:pt x="1405" y="2975"/>
                  </a:lnTo>
                  <a:lnTo>
                    <a:pt x="1413" y="2977"/>
                  </a:lnTo>
                  <a:lnTo>
                    <a:pt x="1419" y="2973"/>
                  </a:lnTo>
                  <a:lnTo>
                    <a:pt x="1434" y="2954"/>
                  </a:lnTo>
                  <a:lnTo>
                    <a:pt x="1438" y="2941"/>
                  </a:lnTo>
                  <a:lnTo>
                    <a:pt x="1448" y="2937"/>
                  </a:lnTo>
                  <a:lnTo>
                    <a:pt x="1453" y="2937"/>
                  </a:lnTo>
                  <a:lnTo>
                    <a:pt x="1451" y="2966"/>
                  </a:lnTo>
                  <a:lnTo>
                    <a:pt x="1448" y="2971"/>
                  </a:lnTo>
                  <a:lnTo>
                    <a:pt x="1451" y="2973"/>
                  </a:lnTo>
                  <a:lnTo>
                    <a:pt x="1461" y="2975"/>
                  </a:lnTo>
                  <a:lnTo>
                    <a:pt x="1480" y="2983"/>
                  </a:lnTo>
                  <a:lnTo>
                    <a:pt x="1503" y="3008"/>
                  </a:lnTo>
                  <a:lnTo>
                    <a:pt x="1501" y="3012"/>
                  </a:lnTo>
                  <a:lnTo>
                    <a:pt x="1505" y="3012"/>
                  </a:lnTo>
                  <a:lnTo>
                    <a:pt x="1507" y="3010"/>
                  </a:lnTo>
                  <a:lnTo>
                    <a:pt x="1509" y="3008"/>
                  </a:lnTo>
                  <a:lnTo>
                    <a:pt x="1519" y="3004"/>
                  </a:lnTo>
                  <a:lnTo>
                    <a:pt x="1517" y="3008"/>
                  </a:lnTo>
                  <a:lnTo>
                    <a:pt x="1507" y="3031"/>
                  </a:lnTo>
                  <a:lnTo>
                    <a:pt x="1507" y="3039"/>
                  </a:lnTo>
                  <a:lnTo>
                    <a:pt x="1519" y="3058"/>
                  </a:lnTo>
                  <a:lnTo>
                    <a:pt x="1532" y="3054"/>
                  </a:lnTo>
                  <a:lnTo>
                    <a:pt x="1536" y="3052"/>
                  </a:lnTo>
                  <a:lnTo>
                    <a:pt x="1536" y="3043"/>
                  </a:lnTo>
                  <a:lnTo>
                    <a:pt x="1557" y="3020"/>
                  </a:lnTo>
                  <a:lnTo>
                    <a:pt x="1565" y="3020"/>
                  </a:lnTo>
                  <a:lnTo>
                    <a:pt x="1571" y="3014"/>
                  </a:lnTo>
                  <a:lnTo>
                    <a:pt x="1580" y="3016"/>
                  </a:lnTo>
                  <a:lnTo>
                    <a:pt x="1584" y="3018"/>
                  </a:lnTo>
                  <a:lnTo>
                    <a:pt x="1588" y="3025"/>
                  </a:lnTo>
                  <a:lnTo>
                    <a:pt x="1588" y="3033"/>
                  </a:lnTo>
                  <a:lnTo>
                    <a:pt x="1598" y="3037"/>
                  </a:lnTo>
                  <a:lnTo>
                    <a:pt x="1600" y="3035"/>
                  </a:lnTo>
                  <a:lnTo>
                    <a:pt x="1605" y="3025"/>
                  </a:lnTo>
                  <a:lnTo>
                    <a:pt x="1613" y="3023"/>
                  </a:lnTo>
                  <a:lnTo>
                    <a:pt x="1613" y="3002"/>
                  </a:lnTo>
                  <a:lnTo>
                    <a:pt x="1621" y="2985"/>
                  </a:lnTo>
                  <a:lnTo>
                    <a:pt x="1634" y="2973"/>
                  </a:lnTo>
                  <a:lnTo>
                    <a:pt x="1636" y="2971"/>
                  </a:lnTo>
                  <a:lnTo>
                    <a:pt x="1632" y="2968"/>
                  </a:lnTo>
                  <a:lnTo>
                    <a:pt x="1630" y="2964"/>
                  </a:lnTo>
                  <a:lnTo>
                    <a:pt x="1632" y="2960"/>
                  </a:lnTo>
                  <a:lnTo>
                    <a:pt x="1636" y="2939"/>
                  </a:lnTo>
                  <a:lnTo>
                    <a:pt x="1646" y="2935"/>
                  </a:lnTo>
                  <a:lnTo>
                    <a:pt x="1657" y="2941"/>
                  </a:lnTo>
                  <a:lnTo>
                    <a:pt x="1665" y="2941"/>
                  </a:lnTo>
                  <a:lnTo>
                    <a:pt x="1686" y="2935"/>
                  </a:lnTo>
                  <a:lnTo>
                    <a:pt x="1692" y="2927"/>
                  </a:lnTo>
                  <a:lnTo>
                    <a:pt x="1696" y="2925"/>
                  </a:lnTo>
                  <a:lnTo>
                    <a:pt x="1711" y="2931"/>
                  </a:lnTo>
                  <a:lnTo>
                    <a:pt x="1715" y="2933"/>
                  </a:lnTo>
                  <a:lnTo>
                    <a:pt x="1719" y="2935"/>
                  </a:lnTo>
                  <a:lnTo>
                    <a:pt x="1734" y="2935"/>
                  </a:lnTo>
                  <a:lnTo>
                    <a:pt x="1761" y="2898"/>
                  </a:lnTo>
                  <a:lnTo>
                    <a:pt x="1763" y="2894"/>
                  </a:lnTo>
                  <a:lnTo>
                    <a:pt x="1765" y="2896"/>
                  </a:lnTo>
                  <a:lnTo>
                    <a:pt x="1769" y="2898"/>
                  </a:lnTo>
                  <a:lnTo>
                    <a:pt x="1775" y="2902"/>
                  </a:lnTo>
                  <a:lnTo>
                    <a:pt x="1777" y="2914"/>
                  </a:lnTo>
                  <a:lnTo>
                    <a:pt x="1788" y="2935"/>
                  </a:lnTo>
                  <a:lnTo>
                    <a:pt x="1792" y="2931"/>
                  </a:lnTo>
                  <a:lnTo>
                    <a:pt x="1794" y="2931"/>
                  </a:lnTo>
                  <a:lnTo>
                    <a:pt x="1802" y="2933"/>
                  </a:lnTo>
                  <a:lnTo>
                    <a:pt x="1813" y="2929"/>
                  </a:lnTo>
                  <a:lnTo>
                    <a:pt x="1829" y="2929"/>
                  </a:lnTo>
                  <a:lnTo>
                    <a:pt x="1833" y="2927"/>
                  </a:lnTo>
                  <a:lnTo>
                    <a:pt x="1838" y="2923"/>
                  </a:lnTo>
                  <a:lnTo>
                    <a:pt x="1838" y="2919"/>
                  </a:lnTo>
                  <a:lnTo>
                    <a:pt x="1840" y="2919"/>
                  </a:lnTo>
                  <a:lnTo>
                    <a:pt x="1844" y="2916"/>
                  </a:lnTo>
                  <a:lnTo>
                    <a:pt x="1850" y="2921"/>
                  </a:lnTo>
                  <a:lnTo>
                    <a:pt x="1863" y="2914"/>
                  </a:lnTo>
                  <a:lnTo>
                    <a:pt x="1865" y="2910"/>
                  </a:lnTo>
                  <a:lnTo>
                    <a:pt x="1865" y="2906"/>
                  </a:lnTo>
                  <a:lnTo>
                    <a:pt x="1863" y="2894"/>
                  </a:lnTo>
                  <a:lnTo>
                    <a:pt x="1856" y="2885"/>
                  </a:lnTo>
                  <a:lnTo>
                    <a:pt x="1858" y="2875"/>
                  </a:lnTo>
                  <a:lnTo>
                    <a:pt x="1856" y="2873"/>
                  </a:lnTo>
                  <a:lnTo>
                    <a:pt x="1863" y="2871"/>
                  </a:lnTo>
                  <a:lnTo>
                    <a:pt x="1865" y="2869"/>
                  </a:lnTo>
                  <a:lnTo>
                    <a:pt x="1860" y="2867"/>
                  </a:lnTo>
                  <a:lnTo>
                    <a:pt x="1858" y="2858"/>
                  </a:lnTo>
                  <a:lnTo>
                    <a:pt x="1860" y="2856"/>
                  </a:lnTo>
                  <a:lnTo>
                    <a:pt x="1875" y="2846"/>
                  </a:lnTo>
                  <a:lnTo>
                    <a:pt x="1873" y="2842"/>
                  </a:lnTo>
                  <a:lnTo>
                    <a:pt x="1871" y="2837"/>
                  </a:lnTo>
                  <a:lnTo>
                    <a:pt x="1873" y="2833"/>
                  </a:lnTo>
                  <a:lnTo>
                    <a:pt x="1873" y="2825"/>
                  </a:lnTo>
                  <a:lnTo>
                    <a:pt x="1873" y="2821"/>
                  </a:lnTo>
                  <a:lnTo>
                    <a:pt x="1869" y="2817"/>
                  </a:lnTo>
                  <a:lnTo>
                    <a:pt x="1850" y="2817"/>
                  </a:lnTo>
                  <a:lnTo>
                    <a:pt x="1850" y="2810"/>
                  </a:lnTo>
                  <a:lnTo>
                    <a:pt x="1848" y="2808"/>
                  </a:lnTo>
                  <a:lnTo>
                    <a:pt x="1846" y="2806"/>
                  </a:lnTo>
                  <a:lnTo>
                    <a:pt x="1848" y="2802"/>
                  </a:lnTo>
                  <a:lnTo>
                    <a:pt x="1852" y="2765"/>
                  </a:lnTo>
                  <a:lnTo>
                    <a:pt x="1858" y="2754"/>
                  </a:lnTo>
                  <a:lnTo>
                    <a:pt x="1869" y="2754"/>
                  </a:lnTo>
                  <a:lnTo>
                    <a:pt x="1873" y="2754"/>
                  </a:lnTo>
                  <a:lnTo>
                    <a:pt x="1877" y="2754"/>
                  </a:lnTo>
                  <a:lnTo>
                    <a:pt x="1885" y="2758"/>
                  </a:lnTo>
                  <a:lnTo>
                    <a:pt x="1888" y="2758"/>
                  </a:lnTo>
                  <a:lnTo>
                    <a:pt x="1898" y="2754"/>
                  </a:lnTo>
                  <a:lnTo>
                    <a:pt x="1900" y="2750"/>
                  </a:lnTo>
                  <a:lnTo>
                    <a:pt x="1900" y="2744"/>
                  </a:lnTo>
                  <a:lnTo>
                    <a:pt x="1896" y="2721"/>
                  </a:lnTo>
                  <a:lnTo>
                    <a:pt x="1904" y="2717"/>
                  </a:lnTo>
                  <a:lnTo>
                    <a:pt x="1910" y="2708"/>
                  </a:lnTo>
                  <a:lnTo>
                    <a:pt x="1931" y="2713"/>
                  </a:lnTo>
                  <a:lnTo>
                    <a:pt x="1940" y="2710"/>
                  </a:lnTo>
                  <a:lnTo>
                    <a:pt x="1937" y="2719"/>
                  </a:lnTo>
                  <a:lnTo>
                    <a:pt x="1942" y="2721"/>
                  </a:lnTo>
                  <a:lnTo>
                    <a:pt x="1946" y="2721"/>
                  </a:lnTo>
                  <a:lnTo>
                    <a:pt x="1960" y="2715"/>
                  </a:lnTo>
                  <a:lnTo>
                    <a:pt x="1965" y="2715"/>
                  </a:lnTo>
                  <a:lnTo>
                    <a:pt x="1962" y="2710"/>
                  </a:lnTo>
                  <a:lnTo>
                    <a:pt x="1960" y="2706"/>
                  </a:lnTo>
                  <a:lnTo>
                    <a:pt x="1958" y="2690"/>
                  </a:lnTo>
                  <a:lnTo>
                    <a:pt x="1971" y="2673"/>
                  </a:lnTo>
                  <a:lnTo>
                    <a:pt x="1971" y="2667"/>
                  </a:lnTo>
                  <a:lnTo>
                    <a:pt x="1975" y="2661"/>
                  </a:lnTo>
                  <a:lnTo>
                    <a:pt x="1977" y="2652"/>
                  </a:lnTo>
                  <a:lnTo>
                    <a:pt x="1979" y="2650"/>
                  </a:lnTo>
                  <a:lnTo>
                    <a:pt x="2004" y="2654"/>
                  </a:lnTo>
                  <a:lnTo>
                    <a:pt x="2008" y="2652"/>
                  </a:lnTo>
                  <a:lnTo>
                    <a:pt x="2010" y="2646"/>
                  </a:lnTo>
                  <a:lnTo>
                    <a:pt x="2010" y="2644"/>
                  </a:lnTo>
                  <a:lnTo>
                    <a:pt x="2008" y="2640"/>
                  </a:lnTo>
                  <a:lnTo>
                    <a:pt x="2004" y="2625"/>
                  </a:lnTo>
                  <a:lnTo>
                    <a:pt x="2014" y="2617"/>
                  </a:lnTo>
                  <a:lnTo>
                    <a:pt x="2012" y="2606"/>
                  </a:lnTo>
                  <a:lnTo>
                    <a:pt x="2023" y="2600"/>
                  </a:lnTo>
                  <a:lnTo>
                    <a:pt x="2027" y="2598"/>
                  </a:lnTo>
                  <a:lnTo>
                    <a:pt x="2031" y="2598"/>
                  </a:lnTo>
                  <a:lnTo>
                    <a:pt x="2029" y="2573"/>
                  </a:lnTo>
                  <a:lnTo>
                    <a:pt x="2031" y="2569"/>
                  </a:lnTo>
                  <a:lnTo>
                    <a:pt x="2035" y="2565"/>
                  </a:lnTo>
                  <a:lnTo>
                    <a:pt x="2048" y="2559"/>
                  </a:lnTo>
                  <a:lnTo>
                    <a:pt x="2052" y="2559"/>
                  </a:lnTo>
                  <a:lnTo>
                    <a:pt x="2054" y="2567"/>
                  </a:lnTo>
                  <a:lnTo>
                    <a:pt x="2060" y="2571"/>
                  </a:lnTo>
                  <a:lnTo>
                    <a:pt x="2062" y="2573"/>
                  </a:lnTo>
                  <a:lnTo>
                    <a:pt x="2048" y="2592"/>
                  </a:lnTo>
                  <a:lnTo>
                    <a:pt x="2046" y="2594"/>
                  </a:lnTo>
                  <a:lnTo>
                    <a:pt x="2041" y="2609"/>
                  </a:lnTo>
                  <a:lnTo>
                    <a:pt x="2050" y="2611"/>
                  </a:lnTo>
                  <a:lnTo>
                    <a:pt x="2054" y="2611"/>
                  </a:lnTo>
                  <a:lnTo>
                    <a:pt x="2060" y="2606"/>
                  </a:lnTo>
                  <a:lnTo>
                    <a:pt x="2066" y="2598"/>
                  </a:lnTo>
                  <a:lnTo>
                    <a:pt x="2071" y="2596"/>
                  </a:lnTo>
                  <a:lnTo>
                    <a:pt x="2071" y="2588"/>
                  </a:lnTo>
                  <a:lnTo>
                    <a:pt x="2071" y="2584"/>
                  </a:lnTo>
                  <a:lnTo>
                    <a:pt x="2094" y="2584"/>
                  </a:lnTo>
                  <a:lnTo>
                    <a:pt x="2098" y="2586"/>
                  </a:lnTo>
                  <a:lnTo>
                    <a:pt x="2102" y="2577"/>
                  </a:lnTo>
                  <a:lnTo>
                    <a:pt x="2102" y="2571"/>
                  </a:lnTo>
                  <a:lnTo>
                    <a:pt x="2112" y="2559"/>
                  </a:lnTo>
                  <a:lnTo>
                    <a:pt x="2110" y="2550"/>
                  </a:lnTo>
                  <a:lnTo>
                    <a:pt x="2118" y="2534"/>
                  </a:lnTo>
                  <a:lnTo>
                    <a:pt x="2146" y="2515"/>
                  </a:lnTo>
                  <a:lnTo>
                    <a:pt x="2150" y="2511"/>
                  </a:lnTo>
                  <a:lnTo>
                    <a:pt x="2156" y="2515"/>
                  </a:lnTo>
                  <a:lnTo>
                    <a:pt x="2160" y="2513"/>
                  </a:lnTo>
                  <a:lnTo>
                    <a:pt x="2175" y="2513"/>
                  </a:lnTo>
                  <a:lnTo>
                    <a:pt x="2179" y="2515"/>
                  </a:lnTo>
                  <a:lnTo>
                    <a:pt x="2183" y="2507"/>
                  </a:lnTo>
                  <a:lnTo>
                    <a:pt x="2193" y="2502"/>
                  </a:lnTo>
                  <a:lnTo>
                    <a:pt x="2195" y="2500"/>
                  </a:lnTo>
                  <a:lnTo>
                    <a:pt x="2214" y="2515"/>
                  </a:lnTo>
                  <a:lnTo>
                    <a:pt x="2216" y="2519"/>
                  </a:lnTo>
                  <a:lnTo>
                    <a:pt x="2214" y="2527"/>
                  </a:lnTo>
                  <a:lnTo>
                    <a:pt x="2214" y="2532"/>
                  </a:lnTo>
                  <a:lnTo>
                    <a:pt x="2220" y="2538"/>
                  </a:lnTo>
                  <a:lnTo>
                    <a:pt x="2225" y="2557"/>
                  </a:lnTo>
                  <a:lnTo>
                    <a:pt x="2223" y="2559"/>
                  </a:lnTo>
                  <a:lnTo>
                    <a:pt x="2214" y="2565"/>
                  </a:lnTo>
                  <a:lnTo>
                    <a:pt x="2214" y="2569"/>
                  </a:lnTo>
                  <a:lnTo>
                    <a:pt x="2218" y="2569"/>
                  </a:lnTo>
                  <a:lnTo>
                    <a:pt x="2223" y="2573"/>
                  </a:lnTo>
                  <a:lnTo>
                    <a:pt x="2223" y="2575"/>
                  </a:lnTo>
                  <a:lnTo>
                    <a:pt x="2231" y="2581"/>
                  </a:lnTo>
                  <a:lnTo>
                    <a:pt x="2237" y="2579"/>
                  </a:lnTo>
                  <a:lnTo>
                    <a:pt x="2239" y="2577"/>
                  </a:lnTo>
                  <a:lnTo>
                    <a:pt x="2260" y="2590"/>
                  </a:lnTo>
                  <a:lnTo>
                    <a:pt x="2262" y="2594"/>
                  </a:lnTo>
                  <a:lnTo>
                    <a:pt x="2260" y="2604"/>
                  </a:lnTo>
                  <a:lnTo>
                    <a:pt x="2264" y="2606"/>
                  </a:lnTo>
                  <a:lnTo>
                    <a:pt x="2268" y="2606"/>
                  </a:lnTo>
                  <a:lnTo>
                    <a:pt x="2270" y="2600"/>
                  </a:lnTo>
                  <a:lnTo>
                    <a:pt x="2283" y="2602"/>
                  </a:lnTo>
                  <a:lnTo>
                    <a:pt x="2285" y="2602"/>
                  </a:lnTo>
                  <a:lnTo>
                    <a:pt x="2291" y="2596"/>
                  </a:lnTo>
                  <a:lnTo>
                    <a:pt x="2295" y="2596"/>
                  </a:lnTo>
                  <a:lnTo>
                    <a:pt x="2304" y="2588"/>
                  </a:lnTo>
                  <a:lnTo>
                    <a:pt x="2306" y="2586"/>
                  </a:lnTo>
                  <a:lnTo>
                    <a:pt x="2314" y="2579"/>
                  </a:lnTo>
                  <a:lnTo>
                    <a:pt x="2316" y="2577"/>
                  </a:lnTo>
                  <a:lnTo>
                    <a:pt x="2329" y="2573"/>
                  </a:lnTo>
                  <a:lnTo>
                    <a:pt x="2339" y="2579"/>
                  </a:lnTo>
                  <a:lnTo>
                    <a:pt x="2352" y="2579"/>
                  </a:lnTo>
                  <a:lnTo>
                    <a:pt x="2383" y="2565"/>
                  </a:lnTo>
                  <a:lnTo>
                    <a:pt x="2385" y="2563"/>
                  </a:lnTo>
                  <a:lnTo>
                    <a:pt x="2397" y="2567"/>
                  </a:lnTo>
                  <a:lnTo>
                    <a:pt x="2404" y="2565"/>
                  </a:lnTo>
                  <a:lnTo>
                    <a:pt x="2418" y="2573"/>
                  </a:lnTo>
                  <a:lnTo>
                    <a:pt x="2420" y="2579"/>
                  </a:lnTo>
                  <a:lnTo>
                    <a:pt x="2420" y="2584"/>
                  </a:lnTo>
                  <a:lnTo>
                    <a:pt x="2439" y="2581"/>
                  </a:lnTo>
                  <a:lnTo>
                    <a:pt x="2453" y="2606"/>
                  </a:lnTo>
                  <a:lnTo>
                    <a:pt x="2464" y="2613"/>
                  </a:lnTo>
                  <a:lnTo>
                    <a:pt x="2462" y="2623"/>
                  </a:lnTo>
                  <a:lnTo>
                    <a:pt x="2478" y="2646"/>
                  </a:lnTo>
                  <a:lnTo>
                    <a:pt x="2481" y="2650"/>
                  </a:lnTo>
                  <a:lnTo>
                    <a:pt x="2499" y="2636"/>
                  </a:lnTo>
                  <a:lnTo>
                    <a:pt x="2526" y="2627"/>
                  </a:lnTo>
                  <a:lnTo>
                    <a:pt x="2530" y="2627"/>
                  </a:lnTo>
                  <a:lnTo>
                    <a:pt x="2541" y="2604"/>
                  </a:lnTo>
                  <a:lnTo>
                    <a:pt x="2541" y="2602"/>
                  </a:lnTo>
                  <a:lnTo>
                    <a:pt x="2549" y="2588"/>
                  </a:lnTo>
                  <a:lnTo>
                    <a:pt x="2570" y="2575"/>
                  </a:lnTo>
                  <a:lnTo>
                    <a:pt x="2574" y="2575"/>
                  </a:lnTo>
                  <a:lnTo>
                    <a:pt x="2578" y="2575"/>
                  </a:lnTo>
                  <a:lnTo>
                    <a:pt x="2582" y="2581"/>
                  </a:lnTo>
                  <a:lnTo>
                    <a:pt x="2585" y="2584"/>
                  </a:lnTo>
                  <a:lnTo>
                    <a:pt x="2599" y="2592"/>
                  </a:lnTo>
                  <a:lnTo>
                    <a:pt x="2607" y="2604"/>
                  </a:lnTo>
                  <a:lnTo>
                    <a:pt x="2607" y="2613"/>
                  </a:lnTo>
                  <a:lnTo>
                    <a:pt x="2612" y="2621"/>
                  </a:lnTo>
                  <a:lnTo>
                    <a:pt x="2632" y="2631"/>
                  </a:lnTo>
                  <a:lnTo>
                    <a:pt x="2643" y="2636"/>
                  </a:lnTo>
                  <a:lnTo>
                    <a:pt x="2647" y="2638"/>
                  </a:lnTo>
                  <a:lnTo>
                    <a:pt x="2649" y="2638"/>
                  </a:lnTo>
                  <a:lnTo>
                    <a:pt x="2651" y="2640"/>
                  </a:lnTo>
                  <a:lnTo>
                    <a:pt x="2657" y="2644"/>
                  </a:lnTo>
                  <a:lnTo>
                    <a:pt x="2662" y="2644"/>
                  </a:lnTo>
                  <a:lnTo>
                    <a:pt x="2666" y="2650"/>
                  </a:lnTo>
                  <a:lnTo>
                    <a:pt x="2682" y="2661"/>
                  </a:lnTo>
                  <a:lnTo>
                    <a:pt x="2687" y="2663"/>
                  </a:lnTo>
                  <a:lnTo>
                    <a:pt x="2689" y="2663"/>
                  </a:lnTo>
                  <a:lnTo>
                    <a:pt x="2689" y="2667"/>
                  </a:lnTo>
                  <a:lnTo>
                    <a:pt x="2728" y="2679"/>
                  </a:lnTo>
                  <a:lnTo>
                    <a:pt x="2732" y="2686"/>
                  </a:lnTo>
                  <a:lnTo>
                    <a:pt x="2732" y="2692"/>
                  </a:lnTo>
                  <a:lnTo>
                    <a:pt x="2732" y="2696"/>
                  </a:lnTo>
                  <a:lnTo>
                    <a:pt x="2734" y="2702"/>
                  </a:lnTo>
                  <a:lnTo>
                    <a:pt x="2757" y="2717"/>
                  </a:lnTo>
                  <a:lnTo>
                    <a:pt x="2761" y="2721"/>
                  </a:lnTo>
                  <a:lnTo>
                    <a:pt x="2774" y="2706"/>
                  </a:lnTo>
                  <a:lnTo>
                    <a:pt x="2778" y="2706"/>
                  </a:lnTo>
                  <a:close/>
                </a:path>
              </a:pathLst>
            </a:custGeom>
            <a:noFill/>
            <a:ln w="3175">
              <a:solidFill>
                <a:srgbClr val="60606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a:p>
          </p:txBody>
        </p:sp>
        <p:sp>
          <p:nvSpPr>
            <p:cNvPr id="23" name="Oval 19">
              <a:extLst>
                <a:ext uri="{FF2B5EF4-FFF2-40B4-BE49-F238E27FC236}">
                  <a16:creationId xmlns:a16="http://schemas.microsoft.com/office/drawing/2014/main" id="{4EC20EAF-AF71-16AE-A306-485057FAB6E4}"/>
                </a:ext>
              </a:extLst>
            </p:cNvPr>
            <p:cNvSpPr>
              <a:spLocks noChangeArrowheads="1"/>
            </p:cNvSpPr>
            <p:nvPr/>
          </p:nvSpPr>
          <p:spPr bwMode="auto">
            <a:xfrm rot="8143441">
              <a:off x="4976373" y="3798326"/>
              <a:ext cx="108000" cy="108000"/>
            </a:xfrm>
            <a:prstGeom prst="ellipse">
              <a:avLst/>
            </a:prstGeom>
            <a:solidFill>
              <a:schemeClr val="bg1"/>
            </a:solidFill>
            <a:ln w="3175">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endParaRPr lang="fr-FR" b="1">
                <a:latin typeface="Century Gothic" panose="020B0502020202020204" pitchFamily="34" charset="0"/>
              </a:endParaRPr>
            </a:p>
          </p:txBody>
        </p:sp>
        <p:sp>
          <p:nvSpPr>
            <p:cNvPr id="24" name="Oval 20">
              <a:extLst>
                <a:ext uri="{FF2B5EF4-FFF2-40B4-BE49-F238E27FC236}">
                  <a16:creationId xmlns:a16="http://schemas.microsoft.com/office/drawing/2014/main" id="{FE9B3A4E-63F5-6CB9-C5BA-2D198058B66E}"/>
                </a:ext>
              </a:extLst>
            </p:cNvPr>
            <p:cNvSpPr>
              <a:spLocks noChangeArrowheads="1"/>
            </p:cNvSpPr>
            <p:nvPr/>
          </p:nvSpPr>
          <p:spPr bwMode="auto">
            <a:xfrm>
              <a:off x="3751687" y="5485393"/>
              <a:ext cx="108000" cy="108000"/>
            </a:xfrm>
            <a:prstGeom prst="ellipse">
              <a:avLst/>
            </a:prstGeom>
            <a:solidFill>
              <a:schemeClr val="bg1"/>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b="1">
                <a:latin typeface="Century Gothic" panose="020B0502020202020204" pitchFamily="34" charset="0"/>
              </a:endParaRPr>
            </a:p>
          </p:txBody>
        </p:sp>
        <p:sp>
          <p:nvSpPr>
            <p:cNvPr id="25" name="Oval 21">
              <a:extLst>
                <a:ext uri="{FF2B5EF4-FFF2-40B4-BE49-F238E27FC236}">
                  <a16:creationId xmlns:a16="http://schemas.microsoft.com/office/drawing/2014/main" id="{5C3B8A9F-8235-30A1-96C8-C971744DB881}"/>
                </a:ext>
              </a:extLst>
            </p:cNvPr>
            <p:cNvSpPr>
              <a:spLocks noChangeArrowheads="1"/>
            </p:cNvSpPr>
            <p:nvPr/>
          </p:nvSpPr>
          <p:spPr bwMode="auto">
            <a:xfrm>
              <a:off x="2430212" y="3570487"/>
              <a:ext cx="108000" cy="108000"/>
            </a:xfrm>
            <a:prstGeom prst="ellipse">
              <a:avLst/>
            </a:prstGeom>
            <a:solidFill>
              <a:schemeClr val="bg1"/>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b="1">
                <a:latin typeface="Century Gothic" panose="020B0502020202020204" pitchFamily="34" charset="0"/>
              </a:endParaRPr>
            </a:p>
          </p:txBody>
        </p:sp>
        <p:sp>
          <p:nvSpPr>
            <p:cNvPr id="26" name="Oval 22">
              <a:extLst>
                <a:ext uri="{FF2B5EF4-FFF2-40B4-BE49-F238E27FC236}">
                  <a16:creationId xmlns:a16="http://schemas.microsoft.com/office/drawing/2014/main" id="{886D219E-7C43-3880-0A87-1E25421863A8}"/>
                </a:ext>
              </a:extLst>
            </p:cNvPr>
            <p:cNvSpPr>
              <a:spLocks noChangeArrowheads="1"/>
            </p:cNvSpPr>
            <p:nvPr/>
          </p:nvSpPr>
          <p:spPr bwMode="auto">
            <a:xfrm>
              <a:off x="2823905" y="4024970"/>
              <a:ext cx="108000" cy="108000"/>
            </a:xfrm>
            <a:prstGeom prst="ellipse">
              <a:avLst/>
            </a:prstGeom>
            <a:solidFill>
              <a:schemeClr val="bg1"/>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b="1">
                <a:latin typeface="Century Gothic" panose="020B0502020202020204" pitchFamily="34" charset="0"/>
              </a:endParaRPr>
            </a:p>
          </p:txBody>
        </p:sp>
        <p:sp>
          <p:nvSpPr>
            <p:cNvPr id="27" name="Oval 23">
              <a:extLst>
                <a:ext uri="{FF2B5EF4-FFF2-40B4-BE49-F238E27FC236}">
                  <a16:creationId xmlns:a16="http://schemas.microsoft.com/office/drawing/2014/main" id="{87FEFE82-18E0-4FE0-C4FC-13B50C699C2F}"/>
                </a:ext>
              </a:extLst>
            </p:cNvPr>
            <p:cNvSpPr>
              <a:spLocks noChangeArrowheads="1"/>
            </p:cNvSpPr>
            <p:nvPr/>
          </p:nvSpPr>
          <p:spPr bwMode="auto">
            <a:xfrm>
              <a:off x="3077199" y="2661521"/>
              <a:ext cx="108000" cy="108000"/>
            </a:xfrm>
            <a:prstGeom prst="ellipse">
              <a:avLst/>
            </a:prstGeom>
            <a:solidFill>
              <a:schemeClr val="bg1"/>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b="1">
                <a:latin typeface="Century Gothic" panose="020B0502020202020204" pitchFamily="34" charset="0"/>
              </a:endParaRPr>
            </a:p>
          </p:txBody>
        </p:sp>
        <p:sp>
          <p:nvSpPr>
            <p:cNvPr id="28" name="Oval 24">
              <a:extLst>
                <a:ext uri="{FF2B5EF4-FFF2-40B4-BE49-F238E27FC236}">
                  <a16:creationId xmlns:a16="http://schemas.microsoft.com/office/drawing/2014/main" id="{1FE23C4F-6381-9A2D-DA89-506927841D12}"/>
                </a:ext>
              </a:extLst>
            </p:cNvPr>
            <p:cNvSpPr>
              <a:spLocks noChangeArrowheads="1"/>
            </p:cNvSpPr>
            <p:nvPr/>
          </p:nvSpPr>
          <p:spPr bwMode="auto">
            <a:xfrm>
              <a:off x="4164195" y="4119049"/>
              <a:ext cx="108000" cy="108000"/>
            </a:xfrm>
            <a:prstGeom prst="ellipse">
              <a:avLst/>
            </a:prstGeom>
            <a:solidFill>
              <a:schemeClr val="bg1"/>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b="1">
                <a:latin typeface="Century Gothic" panose="020B0502020202020204" pitchFamily="34" charset="0"/>
              </a:endParaRPr>
            </a:p>
          </p:txBody>
        </p:sp>
        <p:sp>
          <p:nvSpPr>
            <p:cNvPr id="29" name="Oval 25">
              <a:extLst>
                <a:ext uri="{FF2B5EF4-FFF2-40B4-BE49-F238E27FC236}">
                  <a16:creationId xmlns:a16="http://schemas.microsoft.com/office/drawing/2014/main" id="{9E24EB19-D57E-3929-2C16-25D48100A62D}"/>
                </a:ext>
              </a:extLst>
            </p:cNvPr>
            <p:cNvSpPr>
              <a:spLocks noChangeArrowheads="1"/>
            </p:cNvSpPr>
            <p:nvPr/>
          </p:nvSpPr>
          <p:spPr bwMode="auto">
            <a:xfrm>
              <a:off x="5248295" y="5310258"/>
              <a:ext cx="108000" cy="108000"/>
            </a:xfrm>
            <a:prstGeom prst="ellipse">
              <a:avLst/>
            </a:prstGeom>
            <a:solidFill>
              <a:schemeClr val="bg1"/>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b="1">
                <a:latin typeface="Century Gothic" panose="020B0502020202020204" pitchFamily="34" charset="0"/>
              </a:endParaRPr>
            </a:p>
          </p:txBody>
        </p:sp>
        <p:sp>
          <p:nvSpPr>
            <p:cNvPr id="30" name="Oval 26">
              <a:extLst>
                <a:ext uri="{FF2B5EF4-FFF2-40B4-BE49-F238E27FC236}">
                  <a16:creationId xmlns:a16="http://schemas.microsoft.com/office/drawing/2014/main" id="{A65848E0-7C32-0177-7E4E-DC4AAF0B3A97}"/>
                </a:ext>
              </a:extLst>
            </p:cNvPr>
            <p:cNvSpPr>
              <a:spLocks noChangeArrowheads="1"/>
            </p:cNvSpPr>
            <p:nvPr/>
          </p:nvSpPr>
          <p:spPr bwMode="auto">
            <a:xfrm>
              <a:off x="6296211" y="5421708"/>
              <a:ext cx="108000" cy="108000"/>
            </a:xfrm>
            <a:prstGeom prst="ellipse">
              <a:avLst/>
            </a:prstGeom>
            <a:solidFill>
              <a:schemeClr val="bg1"/>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b="1">
                <a:latin typeface="Century Gothic" panose="020B0502020202020204" pitchFamily="34" charset="0"/>
              </a:endParaRPr>
            </a:p>
          </p:txBody>
        </p:sp>
        <p:sp>
          <p:nvSpPr>
            <p:cNvPr id="31" name="Oval 29">
              <a:extLst>
                <a:ext uri="{FF2B5EF4-FFF2-40B4-BE49-F238E27FC236}">
                  <a16:creationId xmlns:a16="http://schemas.microsoft.com/office/drawing/2014/main" id="{E64918C2-4024-1F90-259D-43DEF184D6FE}"/>
                </a:ext>
              </a:extLst>
            </p:cNvPr>
            <p:cNvSpPr>
              <a:spLocks noChangeArrowheads="1"/>
            </p:cNvSpPr>
            <p:nvPr/>
          </p:nvSpPr>
          <p:spPr bwMode="auto">
            <a:xfrm>
              <a:off x="4511908" y="3501185"/>
              <a:ext cx="108000" cy="108000"/>
            </a:xfrm>
            <a:prstGeom prst="ellipse">
              <a:avLst/>
            </a:prstGeom>
            <a:solidFill>
              <a:schemeClr val="bg1"/>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b="1">
                <a:latin typeface="Century Gothic" panose="020B0502020202020204" pitchFamily="34" charset="0"/>
              </a:endParaRPr>
            </a:p>
          </p:txBody>
        </p:sp>
        <p:sp>
          <p:nvSpPr>
            <p:cNvPr id="32" name="Oval 19">
              <a:extLst>
                <a:ext uri="{FF2B5EF4-FFF2-40B4-BE49-F238E27FC236}">
                  <a16:creationId xmlns:a16="http://schemas.microsoft.com/office/drawing/2014/main" id="{866E57F8-8DB6-EB44-5B56-E1C2737EC627}"/>
                </a:ext>
              </a:extLst>
            </p:cNvPr>
            <p:cNvSpPr>
              <a:spLocks noChangeArrowheads="1"/>
            </p:cNvSpPr>
            <p:nvPr/>
          </p:nvSpPr>
          <p:spPr bwMode="auto">
            <a:xfrm rot="8033144">
              <a:off x="4750936" y="4459195"/>
              <a:ext cx="108000" cy="108000"/>
            </a:xfrm>
            <a:prstGeom prst="ellipse">
              <a:avLst/>
            </a:prstGeom>
            <a:solidFill>
              <a:schemeClr val="bg1"/>
            </a:solidFill>
            <a:ln w="3175">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endParaRPr lang="fr-FR" b="1">
                <a:latin typeface="Century Gothic" panose="020B0502020202020204" pitchFamily="34" charset="0"/>
              </a:endParaRPr>
            </a:p>
          </p:txBody>
        </p:sp>
        <p:sp>
          <p:nvSpPr>
            <p:cNvPr id="33" name="Oval 19">
              <a:extLst>
                <a:ext uri="{FF2B5EF4-FFF2-40B4-BE49-F238E27FC236}">
                  <a16:creationId xmlns:a16="http://schemas.microsoft.com/office/drawing/2014/main" id="{D9DCD581-6B92-4F3F-0B23-42D9DFDCDE10}"/>
                </a:ext>
              </a:extLst>
            </p:cNvPr>
            <p:cNvSpPr>
              <a:spLocks noChangeArrowheads="1"/>
            </p:cNvSpPr>
            <p:nvPr/>
          </p:nvSpPr>
          <p:spPr bwMode="auto">
            <a:xfrm rot="8033144">
              <a:off x="2487558" y="5187236"/>
              <a:ext cx="108000" cy="108000"/>
            </a:xfrm>
            <a:prstGeom prst="ellipse">
              <a:avLst/>
            </a:prstGeom>
            <a:solidFill>
              <a:schemeClr val="bg1"/>
            </a:solidFill>
            <a:ln w="3175">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endParaRPr lang="fr-FR" b="1">
                <a:latin typeface="Century Gothic" panose="020B0502020202020204" pitchFamily="34" charset="0"/>
              </a:endParaRPr>
            </a:p>
          </p:txBody>
        </p:sp>
        <p:sp>
          <p:nvSpPr>
            <p:cNvPr id="34" name="Freeform 10">
              <a:hlinkClick r:id="" action="ppaction://noaction"/>
              <a:extLst>
                <a:ext uri="{FF2B5EF4-FFF2-40B4-BE49-F238E27FC236}">
                  <a16:creationId xmlns:a16="http://schemas.microsoft.com/office/drawing/2014/main" id="{027A1D00-8B35-7E9D-4A8D-C2960B7B151F}"/>
                </a:ext>
              </a:extLst>
            </p:cNvPr>
            <p:cNvSpPr>
              <a:spLocks/>
            </p:cNvSpPr>
            <p:nvPr/>
          </p:nvSpPr>
          <p:spPr bwMode="auto">
            <a:xfrm>
              <a:off x="5767911" y="3733319"/>
              <a:ext cx="1451739" cy="1631216"/>
            </a:xfrm>
            <a:custGeom>
              <a:avLst/>
              <a:gdLst>
                <a:gd name="T0" fmla="*/ 512 w 1003"/>
                <a:gd name="T1" fmla="*/ 62 h 1127"/>
                <a:gd name="T2" fmla="*/ 497 w 1003"/>
                <a:gd name="T3" fmla="*/ 127 h 1127"/>
                <a:gd name="T4" fmla="*/ 441 w 1003"/>
                <a:gd name="T5" fmla="*/ 158 h 1127"/>
                <a:gd name="T6" fmla="*/ 350 w 1003"/>
                <a:gd name="T7" fmla="*/ 152 h 1127"/>
                <a:gd name="T8" fmla="*/ 312 w 1003"/>
                <a:gd name="T9" fmla="*/ 160 h 1127"/>
                <a:gd name="T10" fmla="*/ 271 w 1003"/>
                <a:gd name="T11" fmla="*/ 150 h 1127"/>
                <a:gd name="T12" fmla="*/ 194 w 1003"/>
                <a:gd name="T13" fmla="*/ 114 h 1127"/>
                <a:gd name="T14" fmla="*/ 142 w 1003"/>
                <a:gd name="T15" fmla="*/ 104 h 1127"/>
                <a:gd name="T16" fmla="*/ 121 w 1003"/>
                <a:gd name="T17" fmla="*/ 54 h 1127"/>
                <a:gd name="T18" fmla="*/ 92 w 1003"/>
                <a:gd name="T19" fmla="*/ 29 h 1127"/>
                <a:gd name="T20" fmla="*/ 77 w 1003"/>
                <a:gd name="T21" fmla="*/ 95 h 1127"/>
                <a:gd name="T22" fmla="*/ 67 w 1003"/>
                <a:gd name="T23" fmla="*/ 166 h 1127"/>
                <a:gd name="T24" fmla="*/ 33 w 1003"/>
                <a:gd name="T25" fmla="*/ 177 h 1127"/>
                <a:gd name="T26" fmla="*/ 2 w 1003"/>
                <a:gd name="T27" fmla="*/ 195 h 1127"/>
                <a:gd name="T28" fmla="*/ 38 w 1003"/>
                <a:gd name="T29" fmla="*/ 245 h 1127"/>
                <a:gd name="T30" fmla="*/ 127 w 1003"/>
                <a:gd name="T31" fmla="*/ 283 h 1127"/>
                <a:gd name="T32" fmla="*/ 94 w 1003"/>
                <a:gd name="T33" fmla="*/ 303 h 1127"/>
                <a:gd name="T34" fmla="*/ 121 w 1003"/>
                <a:gd name="T35" fmla="*/ 335 h 1127"/>
                <a:gd name="T36" fmla="*/ 133 w 1003"/>
                <a:gd name="T37" fmla="*/ 353 h 1127"/>
                <a:gd name="T38" fmla="*/ 150 w 1003"/>
                <a:gd name="T39" fmla="*/ 335 h 1127"/>
                <a:gd name="T40" fmla="*/ 191 w 1003"/>
                <a:gd name="T41" fmla="*/ 285 h 1127"/>
                <a:gd name="T42" fmla="*/ 223 w 1003"/>
                <a:gd name="T43" fmla="*/ 318 h 1127"/>
                <a:gd name="T44" fmla="*/ 254 w 1003"/>
                <a:gd name="T45" fmla="*/ 314 h 1127"/>
                <a:gd name="T46" fmla="*/ 258 w 1003"/>
                <a:gd name="T47" fmla="*/ 343 h 1127"/>
                <a:gd name="T48" fmla="*/ 298 w 1003"/>
                <a:gd name="T49" fmla="*/ 376 h 1127"/>
                <a:gd name="T50" fmla="*/ 266 w 1003"/>
                <a:gd name="T51" fmla="*/ 462 h 1127"/>
                <a:gd name="T52" fmla="*/ 300 w 1003"/>
                <a:gd name="T53" fmla="*/ 503 h 1127"/>
                <a:gd name="T54" fmla="*/ 275 w 1003"/>
                <a:gd name="T55" fmla="*/ 589 h 1127"/>
                <a:gd name="T56" fmla="*/ 225 w 1003"/>
                <a:gd name="T57" fmla="*/ 641 h 1127"/>
                <a:gd name="T58" fmla="*/ 194 w 1003"/>
                <a:gd name="T59" fmla="*/ 663 h 1127"/>
                <a:gd name="T60" fmla="*/ 135 w 1003"/>
                <a:gd name="T61" fmla="*/ 684 h 1127"/>
                <a:gd name="T62" fmla="*/ 152 w 1003"/>
                <a:gd name="T63" fmla="*/ 699 h 1127"/>
                <a:gd name="T64" fmla="*/ 169 w 1003"/>
                <a:gd name="T65" fmla="*/ 734 h 1127"/>
                <a:gd name="T66" fmla="*/ 158 w 1003"/>
                <a:gd name="T67" fmla="*/ 792 h 1127"/>
                <a:gd name="T68" fmla="*/ 164 w 1003"/>
                <a:gd name="T69" fmla="*/ 834 h 1127"/>
                <a:gd name="T70" fmla="*/ 167 w 1003"/>
                <a:gd name="T71" fmla="*/ 886 h 1127"/>
                <a:gd name="T72" fmla="*/ 219 w 1003"/>
                <a:gd name="T73" fmla="*/ 890 h 1127"/>
                <a:gd name="T74" fmla="*/ 246 w 1003"/>
                <a:gd name="T75" fmla="*/ 921 h 1127"/>
                <a:gd name="T76" fmla="*/ 312 w 1003"/>
                <a:gd name="T77" fmla="*/ 930 h 1127"/>
                <a:gd name="T78" fmla="*/ 337 w 1003"/>
                <a:gd name="T79" fmla="*/ 967 h 1127"/>
                <a:gd name="T80" fmla="*/ 341 w 1003"/>
                <a:gd name="T81" fmla="*/ 986 h 1127"/>
                <a:gd name="T82" fmla="*/ 441 w 1003"/>
                <a:gd name="T83" fmla="*/ 1019 h 1127"/>
                <a:gd name="T84" fmla="*/ 472 w 1003"/>
                <a:gd name="T85" fmla="*/ 1061 h 1127"/>
                <a:gd name="T86" fmla="*/ 512 w 1003"/>
                <a:gd name="T87" fmla="*/ 1119 h 1127"/>
                <a:gd name="T88" fmla="*/ 574 w 1003"/>
                <a:gd name="T89" fmla="*/ 1084 h 1127"/>
                <a:gd name="T90" fmla="*/ 631 w 1003"/>
                <a:gd name="T91" fmla="*/ 967 h 1127"/>
                <a:gd name="T92" fmla="*/ 676 w 1003"/>
                <a:gd name="T93" fmla="*/ 863 h 1127"/>
                <a:gd name="T94" fmla="*/ 674 w 1003"/>
                <a:gd name="T95" fmla="*/ 751 h 1127"/>
                <a:gd name="T96" fmla="*/ 710 w 1003"/>
                <a:gd name="T97" fmla="*/ 651 h 1127"/>
                <a:gd name="T98" fmla="*/ 728 w 1003"/>
                <a:gd name="T99" fmla="*/ 493 h 1127"/>
                <a:gd name="T100" fmla="*/ 818 w 1003"/>
                <a:gd name="T101" fmla="*/ 353 h 1127"/>
                <a:gd name="T102" fmla="*/ 903 w 1003"/>
                <a:gd name="T103" fmla="*/ 297 h 1127"/>
                <a:gd name="T104" fmla="*/ 941 w 1003"/>
                <a:gd name="T105" fmla="*/ 179 h 1127"/>
                <a:gd name="T106" fmla="*/ 1003 w 1003"/>
                <a:gd name="T107" fmla="*/ 89 h 1127"/>
                <a:gd name="T108" fmla="*/ 922 w 1003"/>
                <a:gd name="T109" fmla="*/ 77 h 1127"/>
                <a:gd name="T110" fmla="*/ 799 w 1003"/>
                <a:gd name="T111" fmla="*/ 33 h 1127"/>
                <a:gd name="T112" fmla="*/ 714 w 1003"/>
                <a:gd name="T113" fmla="*/ 33 h 1127"/>
                <a:gd name="T114" fmla="*/ 651 w 1003"/>
                <a:gd name="T115" fmla="*/ 6 h 1127"/>
                <a:gd name="T116" fmla="*/ 579 w 1003"/>
                <a:gd name="T117" fmla="*/ 14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3" h="1127">
                  <a:moveTo>
                    <a:pt x="531" y="21"/>
                  </a:moveTo>
                  <a:lnTo>
                    <a:pt x="535" y="27"/>
                  </a:lnTo>
                  <a:lnTo>
                    <a:pt x="529" y="41"/>
                  </a:lnTo>
                  <a:lnTo>
                    <a:pt x="526" y="46"/>
                  </a:lnTo>
                  <a:lnTo>
                    <a:pt x="520" y="50"/>
                  </a:lnTo>
                  <a:lnTo>
                    <a:pt x="514" y="60"/>
                  </a:lnTo>
                  <a:lnTo>
                    <a:pt x="512" y="62"/>
                  </a:lnTo>
                  <a:lnTo>
                    <a:pt x="514" y="73"/>
                  </a:lnTo>
                  <a:lnTo>
                    <a:pt x="499" y="98"/>
                  </a:lnTo>
                  <a:lnTo>
                    <a:pt x="502" y="100"/>
                  </a:lnTo>
                  <a:lnTo>
                    <a:pt x="504" y="104"/>
                  </a:lnTo>
                  <a:lnTo>
                    <a:pt x="499" y="112"/>
                  </a:lnTo>
                  <a:lnTo>
                    <a:pt x="497" y="122"/>
                  </a:lnTo>
                  <a:lnTo>
                    <a:pt x="497" y="127"/>
                  </a:lnTo>
                  <a:lnTo>
                    <a:pt x="495" y="133"/>
                  </a:lnTo>
                  <a:lnTo>
                    <a:pt x="477" y="156"/>
                  </a:lnTo>
                  <a:lnTo>
                    <a:pt x="479" y="164"/>
                  </a:lnTo>
                  <a:lnTo>
                    <a:pt x="464" y="168"/>
                  </a:lnTo>
                  <a:lnTo>
                    <a:pt x="456" y="158"/>
                  </a:lnTo>
                  <a:lnTo>
                    <a:pt x="445" y="158"/>
                  </a:lnTo>
                  <a:lnTo>
                    <a:pt x="441" y="158"/>
                  </a:lnTo>
                  <a:lnTo>
                    <a:pt x="425" y="152"/>
                  </a:lnTo>
                  <a:lnTo>
                    <a:pt x="416" y="137"/>
                  </a:lnTo>
                  <a:lnTo>
                    <a:pt x="397" y="135"/>
                  </a:lnTo>
                  <a:lnTo>
                    <a:pt x="395" y="131"/>
                  </a:lnTo>
                  <a:lnTo>
                    <a:pt x="391" y="135"/>
                  </a:lnTo>
                  <a:lnTo>
                    <a:pt x="360" y="145"/>
                  </a:lnTo>
                  <a:lnTo>
                    <a:pt x="350" y="152"/>
                  </a:lnTo>
                  <a:lnTo>
                    <a:pt x="341" y="156"/>
                  </a:lnTo>
                  <a:lnTo>
                    <a:pt x="337" y="156"/>
                  </a:lnTo>
                  <a:lnTo>
                    <a:pt x="331" y="154"/>
                  </a:lnTo>
                  <a:lnTo>
                    <a:pt x="327" y="152"/>
                  </a:lnTo>
                  <a:lnTo>
                    <a:pt x="320" y="152"/>
                  </a:lnTo>
                  <a:lnTo>
                    <a:pt x="318" y="154"/>
                  </a:lnTo>
                  <a:lnTo>
                    <a:pt x="312" y="160"/>
                  </a:lnTo>
                  <a:lnTo>
                    <a:pt x="304" y="160"/>
                  </a:lnTo>
                  <a:lnTo>
                    <a:pt x="300" y="166"/>
                  </a:lnTo>
                  <a:lnTo>
                    <a:pt x="296" y="164"/>
                  </a:lnTo>
                  <a:lnTo>
                    <a:pt x="283" y="156"/>
                  </a:lnTo>
                  <a:lnTo>
                    <a:pt x="281" y="152"/>
                  </a:lnTo>
                  <a:lnTo>
                    <a:pt x="271" y="154"/>
                  </a:lnTo>
                  <a:lnTo>
                    <a:pt x="271" y="150"/>
                  </a:lnTo>
                  <a:lnTo>
                    <a:pt x="268" y="141"/>
                  </a:lnTo>
                  <a:lnTo>
                    <a:pt x="273" y="135"/>
                  </a:lnTo>
                  <a:lnTo>
                    <a:pt x="227" y="118"/>
                  </a:lnTo>
                  <a:lnTo>
                    <a:pt x="208" y="129"/>
                  </a:lnTo>
                  <a:lnTo>
                    <a:pt x="204" y="129"/>
                  </a:lnTo>
                  <a:lnTo>
                    <a:pt x="204" y="127"/>
                  </a:lnTo>
                  <a:lnTo>
                    <a:pt x="194" y="114"/>
                  </a:lnTo>
                  <a:lnTo>
                    <a:pt x="185" y="114"/>
                  </a:lnTo>
                  <a:lnTo>
                    <a:pt x="183" y="112"/>
                  </a:lnTo>
                  <a:lnTo>
                    <a:pt x="175" y="100"/>
                  </a:lnTo>
                  <a:lnTo>
                    <a:pt x="173" y="102"/>
                  </a:lnTo>
                  <a:lnTo>
                    <a:pt x="167" y="106"/>
                  </a:lnTo>
                  <a:lnTo>
                    <a:pt x="164" y="102"/>
                  </a:lnTo>
                  <a:lnTo>
                    <a:pt x="142" y="104"/>
                  </a:lnTo>
                  <a:lnTo>
                    <a:pt x="133" y="83"/>
                  </a:lnTo>
                  <a:lnTo>
                    <a:pt x="133" y="79"/>
                  </a:lnTo>
                  <a:lnTo>
                    <a:pt x="129" y="73"/>
                  </a:lnTo>
                  <a:lnTo>
                    <a:pt x="131" y="66"/>
                  </a:lnTo>
                  <a:lnTo>
                    <a:pt x="129" y="62"/>
                  </a:lnTo>
                  <a:lnTo>
                    <a:pt x="121" y="58"/>
                  </a:lnTo>
                  <a:lnTo>
                    <a:pt x="121" y="54"/>
                  </a:lnTo>
                  <a:lnTo>
                    <a:pt x="115" y="39"/>
                  </a:lnTo>
                  <a:lnTo>
                    <a:pt x="125" y="33"/>
                  </a:lnTo>
                  <a:lnTo>
                    <a:pt x="127" y="31"/>
                  </a:lnTo>
                  <a:lnTo>
                    <a:pt x="112" y="18"/>
                  </a:lnTo>
                  <a:lnTo>
                    <a:pt x="104" y="29"/>
                  </a:lnTo>
                  <a:lnTo>
                    <a:pt x="94" y="27"/>
                  </a:lnTo>
                  <a:lnTo>
                    <a:pt x="92" y="29"/>
                  </a:lnTo>
                  <a:lnTo>
                    <a:pt x="90" y="37"/>
                  </a:lnTo>
                  <a:lnTo>
                    <a:pt x="92" y="46"/>
                  </a:lnTo>
                  <a:lnTo>
                    <a:pt x="94" y="48"/>
                  </a:lnTo>
                  <a:lnTo>
                    <a:pt x="98" y="52"/>
                  </a:lnTo>
                  <a:lnTo>
                    <a:pt x="83" y="75"/>
                  </a:lnTo>
                  <a:lnTo>
                    <a:pt x="81" y="77"/>
                  </a:lnTo>
                  <a:lnTo>
                    <a:pt x="77" y="95"/>
                  </a:lnTo>
                  <a:lnTo>
                    <a:pt x="81" y="104"/>
                  </a:lnTo>
                  <a:lnTo>
                    <a:pt x="77" y="114"/>
                  </a:lnTo>
                  <a:lnTo>
                    <a:pt x="67" y="127"/>
                  </a:lnTo>
                  <a:lnTo>
                    <a:pt x="73" y="141"/>
                  </a:lnTo>
                  <a:lnTo>
                    <a:pt x="65" y="150"/>
                  </a:lnTo>
                  <a:lnTo>
                    <a:pt x="69" y="166"/>
                  </a:lnTo>
                  <a:lnTo>
                    <a:pt x="67" y="166"/>
                  </a:lnTo>
                  <a:lnTo>
                    <a:pt x="62" y="166"/>
                  </a:lnTo>
                  <a:lnTo>
                    <a:pt x="60" y="166"/>
                  </a:lnTo>
                  <a:lnTo>
                    <a:pt x="56" y="164"/>
                  </a:lnTo>
                  <a:lnTo>
                    <a:pt x="38" y="162"/>
                  </a:lnTo>
                  <a:lnTo>
                    <a:pt x="33" y="164"/>
                  </a:lnTo>
                  <a:lnTo>
                    <a:pt x="33" y="172"/>
                  </a:lnTo>
                  <a:lnTo>
                    <a:pt x="33" y="177"/>
                  </a:lnTo>
                  <a:lnTo>
                    <a:pt x="33" y="179"/>
                  </a:lnTo>
                  <a:lnTo>
                    <a:pt x="29" y="185"/>
                  </a:lnTo>
                  <a:lnTo>
                    <a:pt x="27" y="195"/>
                  </a:lnTo>
                  <a:lnTo>
                    <a:pt x="19" y="204"/>
                  </a:lnTo>
                  <a:lnTo>
                    <a:pt x="15" y="206"/>
                  </a:lnTo>
                  <a:lnTo>
                    <a:pt x="4" y="199"/>
                  </a:lnTo>
                  <a:lnTo>
                    <a:pt x="2" y="195"/>
                  </a:lnTo>
                  <a:lnTo>
                    <a:pt x="0" y="208"/>
                  </a:lnTo>
                  <a:lnTo>
                    <a:pt x="10" y="212"/>
                  </a:lnTo>
                  <a:lnTo>
                    <a:pt x="19" y="227"/>
                  </a:lnTo>
                  <a:lnTo>
                    <a:pt x="15" y="243"/>
                  </a:lnTo>
                  <a:lnTo>
                    <a:pt x="27" y="245"/>
                  </a:lnTo>
                  <a:lnTo>
                    <a:pt x="33" y="245"/>
                  </a:lnTo>
                  <a:lnTo>
                    <a:pt x="38" y="245"/>
                  </a:lnTo>
                  <a:lnTo>
                    <a:pt x="69" y="258"/>
                  </a:lnTo>
                  <a:lnTo>
                    <a:pt x="94" y="272"/>
                  </a:lnTo>
                  <a:lnTo>
                    <a:pt x="90" y="281"/>
                  </a:lnTo>
                  <a:lnTo>
                    <a:pt x="112" y="272"/>
                  </a:lnTo>
                  <a:lnTo>
                    <a:pt x="119" y="274"/>
                  </a:lnTo>
                  <a:lnTo>
                    <a:pt x="123" y="274"/>
                  </a:lnTo>
                  <a:lnTo>
                    <a:pt x="127" y="283"/>
                  </a:lnTo>
                  <a:lnTo>
                    <a:pt x="123" y="289"/>
                  </a:lnTo>
                  <a:lnTo>
                    <a:pt x="121" y="291"/>
                  </a:lnTo>
                  <a:lnTo>
                    <a:pt x="117" y="293"/>
                  </a:lnTo>
                  <a:lnTo>
                    <a:pt x="115" y="293"/>
                  </a:lnTo>
                  <a:lnTo>
                    <a:pt x="96" y="293"/>
                  </a:lnTo>
                  <a:lnTo>
                    <a:pt x="92" y="295"/>
                  </a:lnTo>
                  <a:lnTo>
                    <a:pt x="94" y="303"/>
                  </a:lnTo>
                  <a:lnTo>
                    <a:pt x="94" y="308"/>
                  </a:lnTo>
                  <a:lnTo>
                    <a:pt x="92" y="322"/>
                  </a:lnTo>
                  <a:lnTo>
                    <a:pt x="90" y="326"/>
                  </a:lnTo>
                  <a:lnTo>
                    <a:pt x="92" y="328"/>
                  </a:lnTo>
                  <a:lnTo>
                    <a:pt x="94" y="333"/>
                  </a:lnTo>
                  <a:lnTo>
                    <a:pt x="117" y="333"/>
                  </a:lnTo>
                  <a:lnTo>
                    <a:pt x="121" y="335"/>
                  </a:lnTo>
                  <a:lnTo>
                    <a:pt x="123" y="341"/>
                  </a:lnTo>
                  <a:lnTo>
                    <a:pt x="110" y="347"/>
                  </a:lnTo>
                  <a:lnTo>
                    <a:pt x="106" y="349"/>
                  </a:lnTo>
                  <a:lnTo>
                    <a:pt x="115" y="364"/>
                  </a:lnTo>
                  <a:lnTo>
                    <a:pt x="117" y="364"/>
                  </a:lnTo>
                  <a:lnTo>
                    <a:pt x="123" y="358"/>
                  </a:lnTo>
                  <a:lnTo>
                    <a:pt x="133" y="353"/>
                  </a:lnTo>
                  <a:lnTo>
                    <a:pt x="137" y="351"/>
                  </a:lnTo>
                  <a:lnTo>
                    <a:pt x="139" y="349"/>
                  </a:lnTo>
                  <a:lnTo>
                    <a:pt x="146" y="347"/>
                  </a:lnTo>
                  <a:lnTo>
                    <a:pt x="150" y="347"/>
                  </a:lnTo>
                  <a:lnTo>
                    <a:pt x="154" y="345"/>
                  </a:lnTo>
                  <a:lnTo>
                    <a:pt x="150" y="343"/>
                  </a:lnTo>
                  <a:lnTo>
                    <a:pt x="150" y="335"/>
                  </a:lnTo>
                  <a:lnTo>
                    <a:pt x="154" y="328"/>
                  </a:lnTo>
                  <a:lnTo>
                    <a:pt x="162" y="324"/>
                  </a:lnTo>
                  <a:lnTo>
                    <a:pt x="169" y="318"/>
                  </a:lnTo>
                  <a:lnTo>
                    <a:pt x="162" y="303"/>
                  </a:lnTo>
                  <a:lnTo>
                    <a:pt x="169" y="293"/>
                  </a:lnTo>
                  <a:lnTo>
                    <a:pt x="187" y="295"/>
                  </a:lnTo>
                  <a:lnTo>
                    <a:pt x="191" y="285"/>
                  </a:lnTo>
                  <a:lnTo>
                    <a:pt x="196" y="285"/>
                  </a:lnTo>
                  <a:lnTo>
                    <a:pt x="204" y="297"/>
                  </a:lnTo>
                  <a:lnTo>
                    <a:pt x="200" y="301"/>
                  </a:lnTo>
                  <a:lnTo>
                    <a:pt x="208" y="310"/>
                  </a:lnTo>
                  <a:lnTo>
                    <a:pt x="212" y="310"/>
                  </a:lnTo>
                  <a:lnTo>
                    <a:pt x="219" y="312"/>
                  </a:lnTo>
                  <a:lnTo>
                    <a:pt x="223" y="318"/>
                  </a:lnTo>
                  <a:lnTo>
                    <a:pt x="225" y="320"/>
                  </a:lnTo>
                  <a:lnTo>
                    <a:pt x="225" y="312"/>
                  </a:lnTo>
                  <a:lnTo>
                    <a:pt x="223" y="308"/>
                  </a:lnTo>
                  <a:lnTo>
                    <a:pt x="231" y="308"/>
                  </a:lnTo>
                  <a:lnTo>
                    <a:pt x="246" y="320"/>
                  </a:lnTo>
                  <a:lnTo>
                    <a:pt x="252" y="316"/>
                  </a:lnTo>
                  <a:lnTo>
                    <a:pt x="254" y="314"/>
                  </a:lnTo>
                  <a:lnTo>
                    <a:pt x="256" y="316"/>
                  </a:lnTo>
                  <a:lnTo>
                    <a:pt x="258" y="318"/>
                  </a:lnTo>
                  <a:lnTo>
                    <a:pt x="256" y="320"/>
                  </a:lnTo>
                  <a:lnTo>
                    <a:pt x="246" y="328"/>
                  </a:lnTo>
                  <a:lnTo>
                    <a:pt x="250" y="331"/>
                  </a:lnTo>
                  <a:lnTo>
                    <a:pt x="256" y="335"/>
                  </a:lnTo>
                  <a:lnTo>
                    <a:pt x="258" y="343"/>
                  </a:lnTo>
                  <a:lnTo>
                    <a:pt x="262" y="341"/>
                  </a:lnTo>
                  <a:lnTo>
                    <a:pt x="266" y="337"/>
                  </a:lnTo>
                  <a:lnTo>
                    <a:pt x="268" y="339"/>
                  </a:lnTo>
                  <a:lnTo>
                    <a:pt x="283" y="345"/>
                  </a:lnTo>
                  <a:lnTo>
                    <a:pt x="283" y="351"/>
                  </a:lnTo>
                  <a:lnTo>
                    <a:pt x="283" y="356"/>
                  </a:lnTo>
                  <a:lnTo>
                    <a:pt x="298" y="376"/>
                  </a:lnTo>
                  <a:lnTo>
                    <a:pt x="302" y="376"/>
                  </a:lnTo>
                  <a:lnTo>
                    <a:pt x="300" y="380"/>
                  </a:lnTo>
                  <a:lnTo>
                    <a:pt x="287" y="395"/>
                  </a:lnTo>
                  <a:lnTo>
                    <a:pt x="283" y="420"/>
                  </a:lnTo>
                  <a:lnTo>
                    <a:pt x="271" y="441"/>
                  </a:lnTo>
                  <a:lnTo>
                    <a:pt x="268" y="457"/>
                  </a:lnTo>
                  <a:lnTo>
                    <a:pt x="266" y="462"/>
                  </a:lnTo>
                  <a:lnTo>
                    <a:pt x="252" y="468"/>
                  </a:lnTo>
                  <a:lnTo>
                    <a:pt x="254" y="472"/>
                  </a:lnTo>
                  <a:lnTo>
                    <a:pt x="264" y="491"/>
                  </a:lnTo>
                  <a:lnTo>
                    <a:pt x="268" y="493"/>
                  </a:lnTo>
                  <a:lnTo>
                    <a:pt x="273" y="503"/>
                  </a:lnTo>
                  <a:lnTo>
                    <a:pt x="277" y="501"/>
                  </a:lnTo>
                  <a:lnTo>
                    <a:pt x="300" y="503"/>
                  </a:lnTo>
                  <a:lnTo>
                    <a:pt x="304" y="503"/>
                  </a:lnTo>
                  <a:lnTo>
                    <a:pt x="293" y="522"/>
                  </a:lnTo>
                  <a:lnTo>
                    <a:pt x="281" y="537"/>
                  </a:lnTo>
                  <a:lnTo>
                    <a:pt x="283" y="547"/>
                  </a:lnTo>
                  <a:lnTo>
                    <a:pt x="271" y="580"/>
                  </a:lnTo>
                  <a:lnTo>
                    <a:pt x="277" y="586"/>
                  </a:lnTo>
                  <a:lnTo>
                    <a:pt x="275" y="589"/>
                  </a:lnTo>
                  <a:lnTo>
                    <a:pt x="271" y="591"/>
                  </a:lnTo>
                  <a:lnTo>
                    <a:pt x="268" y="593"/>
                  </a:lnTo>
                  <a:lnTo>
                    <a:pt x="260" y="609"/>
                  </a:lnTo>
                  <a:lnTo>
                    <a:pt x="246" y="632"/>
                  </a:lnTo>
                  <a:lnTo>
                    <a:pt x="237" y="636"/>
                  </a:lnTo>
                  <a:lnTo>
                    <a:pt x="231" y="634"/>
                  </a:lnTo>
                  <a:lnTo>
                    <a:pt x="225" y="641"/>
                  </a:lnTo>
                  <a:lnTo>
                    <a:pt x="223" y="651"/>
                  </a:lnTo>
                  <a:lnTo>
                    <a:pt x="221" y="655"/>
                  </a:lnTo>
                  <a:lnTo>
                    <a:pt x="208" y="661"/>
                  </a:lnTo>
                  <a:lnTo>
                    <a:pt x="206" y="665"/>
                  </a:lnTo>
                  <a:lnTo>
                    <a:pt x="206" y="668"/>
                  </a:lnTo>
                  <a:lnTo>
                    <a:pt x="202" y="665"/>
                  </a:lnTo>
                  <a:lnTo>
                    <a:pt x="194" y="663"/>
                  </a:lnTo>
                  <a:lnTo>
                    <a:pt x="181" y="668"/>
                  </a:lnTo>
                  <a:lnTo>
                    <a:pt x="164" y="659"/>
                  </a:lnTo>
                  <a:lnTo>
                    <a:pt x="146" y="668"/>
                  </a:lnTo>
                  <a:lnTo>
                    <a:pt x="135" y="661"/>
                  </a:lnTo>
                  <a:lnTo>
                    <a:pt x="125" y="676"/>
                  </a:lnTo>
                  <a:lnTo>
                    <a:pt x="127" y="678"/>
                  </a:lnTo>
                  <a:lnTo>
                    <a:pt x="135" y="684"/>
                  </a:lnTo>
                  <a:lnTo>
                    <a:pt x="137" y="686"/>
                  </a:lnTo>
                  <a:lnTo>
                    <a:pt x="137" y="688"/>
                  </a:lnTo>
                  <a:lnTo>
                    <a:pt x="139" y="684"/>
                  </a:lnTo>
                  <a:lnTo>
                    <a:pt x="156" y="682"/>
                  </a:lnTo>
                  <a:lnTo>
                    <a:pt x="171" y="686"/>
                  </a:lnTo>
                  <a:lnTo>
                    <a:pt x="175" y="701"/>
                  </a:lnTo>
                  <a:lnTo>
                    <a:pt x="152" y="699"/>
                  </a:lnTo>
                  <a:lnTo>
                    <a:pt x="150" y="695"/>
                  </a:lnTo>
                  <a:lnTo>
                    <a:pt x="148" y="703"/>
                  </a:lnTo>
                  <a:lnTo>
                    <a:pt x="150" y="711"/>
                  </a:lnTo>
                  <a:lnTo>
                    <a:pt x="150" y="715"/>
                  </a:lnTo>
                  <a:lnTo>
                    <a:pt x="167" y="720"/>
                  </a:lnTo>
                  <a:lnTo>
                    <a:pt x="171" y="722"/>
                  </a:lnTo>
                  <a:lnTo>
                    <a:pt x="169" y="734"/>
                  </a:lnTo>
                  <a:lnTo>
                    <a:pt x="160" y="757"/>
                  </a:lnTo>
                  <a:lnTo>
                    <a:pt x="162" y="767"/>
                  </a:lnTo>
                  <a:lnTo>
                    <a:pt x="164" y="774"/>
                  </a:lnTo>
                  <a:lnTo>
                    <a:pt x="167" y="774"/>
                  </a:lnTo>
                  <a:lnTo>
                    <a:pt x="162" y="776"/>
                  </a:lnTo>
                  <a:lnTo>
                    <a:pt x="156" y="790"/>
                  </a:lnTo>
                  <a:lnTo>
                    <a:pt x="158" y="792"/>
                  </a:lnTo>
                  <a:lnTo>
                    <a:pt x="156" y="807"/>
                  </a:lnTo>
                  <a:lnTo>
                    <a:pt x="158" y="815"/>
                  </a:lnTo>
                  <a:lnTo>
                    <a:pt x="152" y="819"/>
                  </a:lnTo>
                  <a:lnTo>
                    <a:pt x="150" y="824"/>
                  </a:lnTo>
                  <a:lnTo>
                    <a:pt x="152" y="826"/>
                  </a:lnTo>
                  <a:lnTo>
                    <a:pt x="156" y="828"/>
                  </a:lnTo>
                  <a:lnTo>
                    <a:pt x="164" y="834"/>
                  </a:lnTo>
                  <a:lnTo>
                    <a:pt x="169" y="844"/>
                  </a:lnTo>
                  <a:lnTo>
                    <a:pt x="169" y="849"/>
                  </a:lnTo>
                  <a:lnTo>
                    <a:pt x="164" y="853"/>
                  </a:lnTo>
                  <a:lnTo>
                    <a:pt x="154" y="865"/>
                  </a:lnTo>
                  <a:lnTo>
                    <a:pt x="152" y="869"/>
                  </a:lnTo>
                  <a:lnTo>
                    <a:pt x="146" y="878"/>
                  </a:lnTo>
                  <a:lnTo>
                    <a:pt x="167" y="886"/>
                  </a:lnTo>
                  <a:lnTo>
                    <a:pt x="171" y="886"/>
                  </a:lnTo>
                  <a:lnTo>
                    <a:pt x="179" y="899"/>
                  </a:lnTo>
                  <a:lnTo>
                    <a:pt x="196" y="899"/>
                  </a:lnTo>
                  <a:lnTo>
                    <a:pt x="200" y="899"/>
                  </a:lnTo>
                  <a:lnTo>
                    <a:pt x="202" y="899"/>
                  </a:lnTo>
                  <a:lnTo>
                    <a:pt x="204" y="899"/>
                  </a:lnTo>
                  <a:lnTo>
                    <a:pt x="219" y="890"/>
                  </a:lnTo>
                  <a:lnTo>
                    <a:pt x="221" y="886"/>
                  </a:lnTo>
                  <a:lnTo>
                    <a:pt x="231" y="890"/>
                  </a:lnTo>
                  <a:lnTo>
                    <a:pt x="229" y="901"/>
                  </a:lnTo>
                  <a:lnTo>
                    <a:pt x="231" y="905"/>
                  </a:lnTo>
                  <a:lnTo>
                    <a:pt x="239" y="907"/>
                  </a:lnTo>
                  <a:lnTo>
                    <a:pt x="244" y="917"/>
                  </a:lnTo>
                  <a:lnTo>
                    <a:pt x="246" y="921"/>
                  </a:lnTo>
                  <a:lnTo>
                    <a:pt x="250" y="923"/>
                  </a:lnTo>
                  <a:lnTo>
                    <a:pt x="262" y="921"/>
                  </a:lnTo>
                  <a:lnTo>
                    <a:pt x="283" y="928"/>
                  </a:lnTo>
                  <a:lnTo>
                    <a:pt x="291" y="926"/>
                  </a:lnTo>
                  <a:lnTo>
                    <a:pt x="293" y="926"/>
                  </a:lnTo>
                  <a:lnTo>
                    <a:pt x="306" y="926"/>
                  </a:lnTo>
                  <a:lnTo>
                    <a:pt x="312" y="930"/>
                  </a:lnTo>
                  <a:lnTo>
                    <a:pt x="312" y="934"/>
                  </a:lnTo>
                  <a:lnTo>
                    <a:pt x="316" y="936"/>
                  </a:lnTo>
                  <a:lnTo>
                    <a:pt x="320" y="938"/>
                  </a:lnTo>
                  <a:lnTo>
                    <a:pt x="320" y="940"/>
                  </a:lnTo>
                  <a:lnTo>
                    <a:pt x="329" y="951"/>
                  </a:lnTo>
                  <a:lnTo>
                    <a:pt x="325" y="965"/>
                  </a:lnTo>
                  <a:lnTo>
                    <a:pt x="337" y="967"/>
                  </a:lnTo>
                  <a:lnTo>
                    <a:pt x="356" y="961"/>
                  </a:lnTo>
                  <a:lnTo>
                    <a:pt x="354" y="963"/>
                  </a:lnTo>
                  <a:lnTo>
                    <a:pt x="352" y="965"/>
                  </a:lnTo>
                  <a:lnTo>
                    <a:pt x="348" y="971"/>
                  </a:lnTo>
                  <a:lnTo>
                    <a:pt x="341" y="973"/>
                  </a:lnTo>
                  <a:lnTo>
                    <a:pt x="341" y="978"/>
                  </a:lnTo>
                  <a:lnTo>
                    <a:pt x="341" y="986"/>
                  </a:lnTo>
                  <a:lnTo>
                    <a:pt x="352" y="992"/>
                  </a:lnTo>
                  <a:lnTo>
                    <a:pt x="373" y="988"/>
                  </a:lnTo>
                  <a:lnTo>
                    <a:pt x="410" y="1005"/>
                  </a:lnTo>
                  <a:lnTo>
                    <a:pt x="418" y="1013"/>
                  </a:lnTo>
                  <a:lnTo>
                    <a:pt x="422" y="1013"/>
                  </a:lnTo>
                  <a:lnTo>
                    <a:pt x="427" y="1015"/>
                  </a:lnTo>
                  <a:lnTo>
                    <a:pt x="441" y="1019"/>
                  </a:lnTo>
                  <a:lnTo>
                    <a:pt x="447" y="1021"/>
                  </a:lnTo>
                  <a:lnTo>
                    <a:pt x="454" y="1025"/>
                  </a:lnTo>
                  <a:lnTo>
                    <a:pt x="470" y="1034"/>
                  </a:lnTo>
                  <a:lnTo>
                    <a:pt x="474" y="1034"/>
                  </a:lnTo>
                  <a:lnTo>
                    <a:pt x="472" y="1042"/>
                  </a:lnTo>
                  <a:lnTo>
                    <a:pt x="474" y="1057"/>
                  </a:lnTo>
                  <a:lnTo>
                    <a:pt x="472" y="1061"/>
                  </a:lnTo>
                  <a:lnTo>
                    <a:pt x="472" y="1082"/>
                  </a:lnTo>
                  <a:lnTo>
                    <a:pt x="472" y="1086"/>
                  </a:lnTo>
                  <a:lnTo>
                    <a:pt x="477" y="1086"/>
                  </a:lnTo>
                  <a:lnTo>
                    <a:pt x="512" y="1096"/>
                  </a:lnTo>
                  <a:lnTo>
                    <a:pt x="512" y="1100"/>
                  </a:lnTo>
                  <a:lnTo>
                    <a:pt x="510" y="1115"/>
                  </a:lnTo>
                  <a:lnTo>
                    <a:pt x="512" y="1119"/>
                  </a:lnTo>
                  <a:lnTo>
                    <a:pt x="514" y="1121"/>
                  </a:lnTo>
                  <a:lnTo>
                    <a:pt x="529" y="1125"/>
                  </a:lnTo>
                  <a:lnTo>
                    <a:pt x="558" y="1127"/>
                  </a:lnTo>
                  <a:lnTo>
                    <a:pt x="560" y="1125"/>
                  </a:lnTo>
                  <a:lnTo>
                    <a:pt x="562" y="1123"/>
                  </a:lnTo>
                  <a:lnTo>
                    <a:pt x="576" y="1109"/>
                  </a:lnTo>
                  <a:lnTo>
                    <a:pt x="574" y="1084"/>
                  </a:lnTo>
                  <a:lnTo>
                    <a:pt x="585" y="1067"/>
                  </a:lnTo>
                  <a:lnTo>
                    <a:pt x="597" y="1046"/>
                  </a:lnTo>
                  <a:lnTo>
                    <a:pt x="601" y="1036"/>
                  </a:lnTo>
                  <a:lnTo>
                    <a:pt x="603" y="1027"/>
                  </a:lnTo>
                  <a:lnTo>
                    <a:pt x="606" y="1025"/>
                  </a:lnTo>
                  <a:lnTo>
                    <a:pt x="622" y="1005"/>
                  </a:lnTo>
                  <a:lnTo>
                    <a:pt x="631" y="967"/>
                  </a:lnTo>
                  <a:lnTo>
                    <a:pt x="631" y="963"/>
                  </a:lnTo>
                  <a:lnTo>
                    <a:pt x="631" y="961"/>
                  </a:lnTo>
                  <a:lnTo>
                    <a:pt x="639" y="907"/>
                  </a:lnTo>
                  <a:lnTo>
                    <a:pt x="647" y="896"/>
                  </a:lnTo>
                  <a:lnTo>
                    <a:pt x="672" y="882"/>
                  </a:lnTo>
                  <a:lnTo>
                    <a:pt x="676" y="876"/>
                  </a:lnTo>
                  <a:lnTo>
                    <a:pt x="676" y="863"/>
                  </a:lnTo>
                  <a:lnTo>
                    <a:pt x="674" y="859"/>
                  </a:lnTo>
                  <a:lnTo>
                    <a:pt x="668" y="836"/>
                  </a:lnTo>
                  <a:lnTo>
                    <a:pt x="666" y="832"/>
                  </a:lnTo>
                  <a:lnTo>
                    <a:pt x="666" y="830"/>
                  </a:lnTo>
                  <a:lnTo>
                    <a:pt x="662" y="809"/>
                  </a:lnTo>
                  <a:lnTo>
                    <a:pt x="662" y="790"/>
                  </a:lnTo>
                  <a:lnTo>
                    <a:pt x="674" y="751"/>
                  </a:lnTo>
                  <a:lnTo>
                    <a:pt x="674" y="747"/>
                  </a:lnTo>
                  <a:lnTo>
                    <a:pt x="683" y="715"/>
                  </a:lnTo>
                  <a:lnTo>
                    <a:pt x="683" y="711"/>
                  </a:lnTo>
                  <a:lnTo>
                    <a:pt x="683" y="680"/>
                  </a:lnTo>
                  <a:lnTo>
                    <a:pt x="685" y="678"/>
                  </a:lnTo>
                  <a:lnTo>
                    <a:pt x="701" y="665"/>
                  </a:lnTo>
                  <a:lnTo>
                    <a:pt x="710" y="651"/>
                  </a:lnTo>
                  <a:lnTo>
                    <a:pt x="705" y="597"/>
                  </a:lnTo>
                  <a:lnTo>
                    <a:pt x="699" y="568"/>
                  </a:lnTo>
                  <a:lnTo>
                    <a:pt x="701" y="555"/>
                  </a:lnTo>
                  <a:lnTo>
                    <a:pt x="720" y="524"/>
                  </a:lnTo>
                  <a:lnTo>
                    <a:pt x="722" y="512"/>
                  </a:lnTo>
                  <a:lnTo>
                    <a:pt x="722" y="507"/>
                  </a:lnTo>
                  <a:lnTo>
                    <a:pt x="728" y="493"/>
                  </a:lnTo>
                  <a:lnTo>
                    <a:pt x="766" y="468"/>
                  </a:lnTo>
                  <a:lnTo>
                    <a:pt x="768" y="464"/>
                  </a:lnTo>
                  <a:lnTo>
                    <a:pt x="784" y="439"/>
                  </a:lnTo>
                  <a:lnTo>
                    <a:pt x="789" y="435"/>
                  </a:lnTo>
                  <a:lnTo>
                    <a:pt x="818" y="391"/>
                  </a:lnTo>
                  <a:lnTo>
                    <a:pt x="818" y="387"/>
                  </a:lnTo>
                  <a:lnTo>
                    <a:pt x="818" y="353"/>
                  </a:lnTo>
                  <a:lnTo>
                    <a:pt x="824" y="349"/>
                  </a:lnTo>
                  <a:lnTo>
                    <a:pt x="828" y="347"/>
                  </a:lnTo>
                  <a:lnTo>
                    <a:pt x="855" y="343"/>
                  </a:lnTo>
                  <a:lnTo>
                    <a:pt x="864" y="314"/>
                  </a:lnTo>
                  <a:lnTo>
                    <a:pt x="872" y="310"/>
                  </a:lnTo>
                  <a:lnTo>
                    <a:pt x="886" y="310"/>
                  </a:lnTo>
                  <a:lnTo>
                    <a:pt x="903" y="297"/>
                  </a:lnTo>
                  <a:lnTo>
                    <a:pt x="905" y="293"/>
                  </a:lnTo>
                  <a:lnTo>
                    <a:pt x="920" y="266"/>
                  </a:lnTo>
                  <a:lnTo>
                    <a:pt x="920" y="262"/>
                  </a:lnTo>
                  <a:lnTo>
                    <a:pt x="920" y="258"/>
                  </a:lnTo>
                  <a:lnTo>
                    <a:pt x="926" y="218"/>
                  </a:lnTo>
                  <a:lnTo>
                    <a:pt x="928" y="214"/>
                  </a:lnTo>
                  <a:lnTo>
                    <a:pt x="941" y="179"/>
                  </a:lnTo>
                  <a:lnTo>
                    <a:pt x="957" y="147"/>
                  </a:lnTo>
                  <a:lnTo>
                    <a:pt x="959" y="143"/>
                  </a:lnTo>
                  <a:lnTo>
                    <a:pt x="968" y="127"/>
                  </a:lnTo>
                  <a:lnTo>
                    <a:pt x="972" y="118"/>
                  </a:lnTo>
                  <a:lnTo>
                    <a:pt x="974" y="110"/>
                  </a:lnTo>
                  <a:lnTo>
                    <a:pt x="982" y="102"/>
                  </a:lnTo>
                  <a:lnTo>
                    <a:pt x="1003" y="89"/>
                  </a:lnTo>
                  <a:lnTo>
                    <a:pt x="995" y="81"/>
                  </a:lnTo>
                  <a:lnTo>
                    <a:pt x="982" y="89"/>
                  </a:lnTo>
                  <a:lnTo>
                    <a:pt x="974" y="81"/>
                  </a:lnTo>
                  <a:lnTo>
                    <a:pt x="949" y="81"/>
                  </a:lnTo>
                  <a:lnTo>
                    <a:pt x="936" y="83"/>
                  </a:lnTo>
                  <a:lnTo>
                    <a:pt x="926" y="79"/>
                  </a:lnTo>
                  <a:lnTo>
                    <a:pt x="922" y="77"/>
                  </a:lnTo>
                  <a:lnTo>
                    <a:pt x="893" y="73"/>
                  </a:lnTo>
                  <a:lnTo>
                    <a:pt x="889" y="70"/>
                  </a:lnTo>
                  <a:lnTo>
                    <a:pt x="874" y="62"/>
                  </a:lnTo>
                  <a:lnTo>
                    <a:pt x="859" y="46"/>
                  </a:lnTo>
                  <a:lnTo>
                    <a:pt x="834" y="41"/>
                  </a:lnTo>
                  <a:lnTo>
                    <a:pt x="816" y="31"/>
                  </a:lnTo>
                  <a:lnTo>
                    <a:pt x="799" y="33"/>
                  </a:lnTo>
                  <a:lnTo>
                    <a:pt x="791" y="18"/>
                  </a:lnTo>
                  <a:lnTo>
                    <a:pt x="766" y="2"/>
                  </a:lnTo>
                  <a:lnTo>
                    <a:pt x="755" y="18"/>
                  </a:lnTo>
                  <a:lnTo>
                    <a:pt x="751" y="21"/>
                  </a:lnTo>
                  <a:lnTo>
                    <a:pt x="730" y="14"/>
                  </a:lnTo>
                  <a:lnTo>
                    <a:pt x="716" y="29"/>
                  </a:lnTo>
                  <a:lnTo>
                    <a:pt x="714" y="33"/>
                  </a:lnTo>
                  <a:lnTo>
                    <a:pt x="708" y="31"/>
                  </a:lnTo>
                  <a:lnTo>
                    <a:pt x="705" y="31"/>
                  </a:lnTo>
                  <a:lnTo>
                    <a:pt x="701" y="27"/>
                  </a:lnTo>
                  <a:lnTo>
                    <a:pt x="697" y="21"/>
                  </a:lnTo>
                  <a:lnTo>
                    <a:pt x="687" y="16"/>
                  </a:lnTo>
                  <a:lnTo>
                    <a:pt x="660" y="0"/>
                  </a:lnTo>
                  <a:lnTo>
                    <a:pt x="651" y="6"/>
                  </a:lnTo>
                  <a:lnTo>
                    <a:pt x="643" y="8"/>
                  </a:lnTo>
                  <a:lnTo>
                    <a:pt x="635" y="23"/>
                  </a:lnTo>
                  <a:lnTo>
                    <a:pt x="612" y="27"/>
                  </a:lnTo>
                  <a:lnTo>
                    <a:pt x="608" y="27"/>
                  </a:lnTo>
                  <a:lnTo>
                    <a:pt x="606" y="14"/>
                  </a:lnTo>
                  <a:lnTo>
                    <a:pt x="599" y="16"/>
                  </a:lnTo>
                  <a:lnTo>
                    <a:pt x="579" y="14"/>
                  </a:lnTo>
                  <a:lnTo>
                    <a:pt x="581" y="23"/>
                  </a:lnTo>
                  <a:lnTo>
                    <a:pt x="576" y="23"/>
                  </a:lnTo>
                  <a:lnTo>
                    <a:pt x="562" y="29"/>
                  </a:lnTo>
                  <a:lnTo>
                    <a:pt x="531" y="21"/>
                  </a:lnTo>
                  <a:close/>
                </a:path>
              </a:pathLst>
            </a:custGeom>
            <a:solidFill>
              <a:srgbClr val="E64162"/>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b="1">
                <a:latin typeface="Century Gothic" panose="020B0502020202020204" pitchFamily="34" charset="0"/>
              </a:endParaRPr>
            </a:p>
          </p:txBody>
        </p:sp>
        <p:sp>
          <p:nvSpPr>
            <p:cNvPr id="35" name="Oval 27">
              <a:extLst>
                <a:ext uri="{FF2B5EF4-FFF2-40B4-BE49-F238E27FC236}">
                  <a16:creationId xmlns:a16="http://schemas.microsoft.com/office/drawing/2014/main" id="{CE8E0BA5-D434-B1FD-0349-6A0726BFEFF2}"/>
                </a:ext>
              </a:extLst>
            </p:cNvPr>
            <p:cNvSpPr>
              <a:spLocks noChangeArrowheads="1"/>
            </p:cNvSpPr>
            <p:nvPr/>
          </p:nvSpPr>
          <p:spPr bwMode="auto">
            <a:xfrm>
              <a:off x="6616086" y="4368754"/>
              <a:ext cx="108000" cy="108000"/>
            </a:xfrm>
            <a:prstGeom prst="ellipse">
              <a:avLst/>
            </a:prstGeom>
            <a:solidFill>
              <a:schemeClr val="bg1"/>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b="1">
                <a:latin typeface="Century Gothic" panose="020B0502020202020204" pitchFamily="34" charset="0"/>
              </a:endParaRPr>
            </a:p>
          </p:txBody>
        </p:sp>
      </p:grpSp>
      <p:sp>
        <p:nvSpPr>
          <p:cNvPr id="10" name="ZoneTexte 31">
            <a:extLst>
              <a:ext uri="{FF2B5EF4-FFF2-40B4-BE49-F238E27FC236}">
                <a16:creationId xmlns:a16="http://schemas.microsoft.com/office/drawing/2014/main" id="{AC177F23-6FAB-20A6-911F-EE1474433524}"/>
              </a:ext>
            </a:extLst>
          </p:cNvPr>
          <p:cNvSpPr txBox="1"/>
          <p:nvPr/>
        </p:nvSpPr>
        <p:spPr>
          <a:xfrm>
            <a:off x="1998362" y="4615911"/>
            <a:ext cx="4320480" cy="369332"/>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400" dirty="0">
                <a:solidFill>
                  <a:schemeClr val="tx2"/>
                </a:solidFill>
              </a:rPr>
              <a:t>Organisation, moyens</a:t>
            </a:r>
          </a:p>
        </p:txBody>
      </p:sp>
      <p:sp>
        <p:nvSpPr>
          <p:cNvPr id="11" name="ZoneTexte 33">
            <a:extLst>
              <a:ext uri="{FF2B5EF4-FFF2-40B4-BE49-F238E27FC236}">
                <a16:creationId xmlns:a16="http://schemas.microsoft.com/office/drawing/2014/main" id="{1187DF88-DA4B-6268-6A6A-A60E8B4C5A6D}"/>
              </a:ext>
            </a:extLst>
          </p:cNvPr>
          <p:cNvSpPr txBox="1"/>
          <p:nvPr/>
        </p:nvSpPr>
        <p:spPr>
          <a:xfrm>
            <a:off x="1998363" y="5109205"/>
            <a:ext cx="4319787" cy="96949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nSpc>
                <a:spcPct val="150000"/>
              </a:lnSpc>
              <a:buFont typeface="Oswald" pitchFamily="2" charset="0"/>
              <a:buChar char="−"/>
            </a:pPr>
            <a:r>
              <a:rPr lang="fr-FR"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12 lieux de formation</a:t>
            </a:r>
          </a:p>
          <a:p>
            <a:pPr marL="342900" indent="-342900">
              <a:buFont typeface="Oswald" pitchFamily="2" charset="0"/>
              <a:buChar char="−"/>
            </a:pPr>
            <a:r>
              <a:rPr lang="fr-FR"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124 agents au service des collectivités et de leurs agents</a:t>
            </a:r>
          </a:p>
        </p:txBody>
      </p:sp>
      <p:sp>
        <p:nvSpPr>
          <p:cNvPr id="12" name="ZoneTexte 32">
            <a:extLst>
              <a:ext uri="{FF2B5EF4-FFF2-40B4-BE49-F238E27FC236}">
                <a16:creationId xmlns:a16="http://schemas.microsoft.com/office/drawing/2014/main" id="{1D520463-A0A3-DAB2-0AE5-7F61093E27D0}"/>
              </a:ext>
            </a:extLst>
          </p:cNvPr>
          <p:cNvSpPr txBox="1"/>
          <p:nvPr/>
        </p:nvSpPr>
        <p:spPr>
          <a:xfrm>
            <a:off x="6110926" y="1424478"/>
            <a:ext cx="4098643" cy="193899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2000" dirty="0">
                <a:latin typeface="+mj-lt"/>
              </a:rPr>
              <a:t>Créée au 1</a:t>
            </a:r>
            <a:r>
              <a:rPr lang="fr-FR" sz="2000" baseline="30000" dirty="0">
                <a:latin typeface="+mj-lt"/>
              </a:rPr>
              <a:t>er</a:t>
            </a:r>
            <a:r>
              <a:rPr lang="fr-FR" sz="2000" dirty="0">
                <a:latin typeface="+mj-lt"/>
              </a:rPr>
              <a:t> janvier 2021</a:t>
            </a:r>
          </a:p>
          <a:p>
            <a:pPr algn="r"/>
            <a:r>
              <a:rPr lang="fr-FR" sz="2000" dirty="0">
                <a:latin typeface="+mj-lt"/>
              </a:rPr>
              <a:t>par la mutualisation des délégations</a:t>
            </a:r>
          </a:p>
          <a:p>
            <a:pPr algn="r"/>
            <a:r>
              <a:rPr lang="fr-FR" sz="2000" dirty="0">
                <a:latin typeface="+mj-lt"/>
              </a:rPr>
              <a:t>Alsace-Moselle</a:t>
            </a:r>
          </a:p>
          <a:p>
            <a:pPr algn="r"/>
            <a:r>
              <a:rPr lang="fr-FR" sz="2000" dirty="0">
                <a:latin typeface="+mj-lt"/>
              </a:rPr>
              <a:t>Champagne-Ardenne</a:t>
            </a:r>
          </a:p>
          <a:p>
            <a:pPr algn="r"/>
            <a:r>
              <a:rPr lang="fr-FR" sz="2000" dirty="0">
                <a:latin typeface="+mj-lt"/>
              </a:rPr>
              <a:t>Lorraine</a:t>
            </a:r>
          </a:p>
        </p:txBody>
      </p:sp>
    </p:spTree>
    <p:extLst>
      <p:ext uri="{BB962C8B-B14F-4D97-AF65-F5344CB8AC3E}">
        <p14:creationId xmlns:p14="http://schemas.microsoft.com/office/powerpoint/2010/main" val="4172200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6B570-AE47-3E36-152E-7DFEDD14AA20}"/>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AA9082D3-C354-41A1-C75C-0AB1A3B387B9}"/>
              </a:ext>
            </a:extLst>
          </p:cNvPr>
          <p:cNvPicPr>
            <a:picLocks noChangeAspect="1"/>
          </p:cNvPicPr>
          <p:nvPr/>
        </p:nvPicPr>
        <p:blipFill>
          <a:blip r:embed="rId2"/>
          <a:stretch>
            <a:fillRect/>
          </a:stretch>
        </p:blipFill>
        <p:spPr>
          <a:xfrm>
            <a:off x="1376218" y="3981072"/>
            <a:ext cx="10001305" cy="2710717"/>
          </a:xfrm>
          <a:prstGeom prst="rect">
            <a:avLst/>
          </a:prstGeom>
        </p:spPr>
      </p:pic>
      <p:pic>
        <p:nvPicPr>
          <p:cNvPr id="10" name="Image 9">
            <a:extLst>
              <a:ext uri="{FF2B5EF4-FFF2-40B4-BE49-F238E27FC236}">
                <a16:creationId xmlns:a16="http://schemas.microsoft.com/office/drawing/2014/main" id="{E1D1E2A3-8235-4C91-5F98-33C81577DB37}"/>
              </a:ext>
            </a:extLst>
          </p:cNvPr>
          <p:cNvPicPr>
            <a:picLocks noChangeAspect="1"/>
          </p:cNvPicPr>
          <p:nvPr/>
        </p:nvPicPr>
        <p:blipFill>
          <a:blip r:embed="rId3"/>
          <a:stretch>
            <a:fillRect/>
          </a:stretch>
        </p:blipFill>
        <p:spPr>
          <a:xfrm>
            <a:off x="421533" y="329776"/>
            <a:ext cx="4383654" cy="889078"/>
          </a:xfrm>
          <a:prstGeom prst="rect">
            <a:avLst/>
          </a:prstGeom>
        </p:spPr>
      </p:pic>
      <p:sp>
        <p:nvSpPr>
          <p:cNvPr id="2" name="Rectangle 1">
            <a:extLst>
              <a:ext uri="{FF2B5EF4-FFF2-40B4-BE49-F238E27FC236}">
                <a16:creationId xmlns:a16="http://schemas.microsoft.com/office/drawing/2014/main" id="{D52E8569-AA40-F91B-AA60-7A831234B5D1}"/>
              </a:ext>
            </a:extLst>
          </p:cNvPr>
          <p:cNvSpPr/>
          <p:nvPr/>
        </p:nvSpPr>
        <p:spPr>
          <a:xfrm>
            <a:off x="11173267" y="302597"/>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
        <p:nvSpPr>
          <p:cNvPr id="3" name="Rectangle 2">
            <a:extLst>
              <a:ext uri="{FF2B5EF4-FFF2-40B4-BE49-F238E27FC236}">
                <a16:creationId xmlns:a16="http://schemas.microsoft.com/office/drawing/2014/main" id="{20ED19AA-1DF2-49FC-E704-2B25F6B060B9}"/>
              </a:ext>
            </a:extLst>
          </p:cNvPr>
          <p:cNvSpPr/>
          <p:nvPr/>
        </p:nvSpPr>
        <p:spPr>
          <a:xfrm>
            <a:off x="10546644" y="478395"/>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pic>
        <p:nvPicPr>
          <p:cNvPr id="7" name="Image 6">
            <a:extLst>
              <a:ext uri="{FF2B5EF4-FFF2-40B4-BE49-F238E27FC236}">
                <a16:creationId xmlns:a16="http://schemas.microsoft.com/office/drawing/2014/main" id="{E29B0725-DA0E-704F-8B2A-FAD26EBD23A9}"/>
              </a:ext>
            </a:extLst>
          </p:cNvPr>
          <p:cNvPicPr>
            <a:picLocks noChangeAspect="1"/>
          </p:cNvPicPr>
          <p:nvPr/>
        </p:nvPicPr>
        <p:blipFill>
          <a:blip r:embed="rId4"/>
          <a:stretch>
            <a:fillRect/>
          </a:stretch>
        </p:blipFill>
        <p:spPr>
          <a:xfrm>
            <a:off x="3005443" y="1263208"/>
            <a:ext cx="6705945" cy="2419474"/>
          </a:xfrm>
          <a:prstGeom prst="rect">
            <a:avLst/>
          </a:prstGeom>
        </p:spPr>
      </p:pic>
      <p:sp>
        <p:nvSpPr>
          <p:cNvPr id="9" name="ZoneTexte 8">
            <a:extLst>
              <a:ext uri="{FF2B5EF4-FFF2-40B4-BE49-F238E27FC236}">
                <a16:creationId xmlns:a16="http://schemas.microsoft.com/office/drawing/2014/main" id="{DF705B25-0B56-FB73-CD0A-5C5874025AD4}"/>
              </a:ext>
            </a:extLst>
          </p:cNvPr>
          <p:cNvSpPr txBox="1"/>
          <p:nvPr/>
        </p:nvSpPr>
        <p:spPr>
          <a:xfrm>
            <a:off x="6197602" y="3733574"/>
            <a:ext cx="4036291" cy="369332"/>
          </a:xfrm>
          <a:prstGeom prst="rect">
            <a:avLst/>
          </a:prstGeom>
          <a:noFill/>
        </p:spPr>
        <p:txBody>
          <a:bodyPr wrap="square" rtlCol="0">
            <a:spAutoFit/>
          </a:bodyPr>
          <a:lstStyle/>
          <a:p>
            <a:r>
              <a:rPr lang="fr-FR" dirty="0"/>
              <a:t>https://e-communautes.cnfpt.fr/accueil</a:t>
            </a:r>
          </a:p>
        </p:txBody>
      </p:sp>
    </p:spTree>
    <p:extLst>
      <p:ext uri="{BB962C8B-B14F-4D97-AF65-F5344CB8AC3E}">
        <p14:creationId xmlns:p14="http://schemas.microsoft.com/office/powerpoint/2010/main" val="3718655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6049C-5464-C235-F2E3-CF0C722045E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516E43C-3358-13A9-5543-5567CC2FA696}"/>
              </a:ext>
            </a:extLst>
          </p:cNvPr>
          <p:cNvSpPr/>
          <p:nvPr/>
        </p:nvSpPr>
        <p:spPr>
          <a:xfrm>
            <a:off x="6067190" y="4682432"/>
            <a:ext cx="4612031" cy="6463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dirty="0"/>
              <a:t>https://www.cnfpt.fr/nous-connaitre/abonnez-vous-aux-informations-du-cnfpt/national</a:t>
            </a:r>
          </a:p>
        </p:txBody>
      </p:sp>
      <p:sp>
        <p:nvSpPr>
          <p:cNvPr id="7" name="Rectangle 6">
            <a:extLst>
              <a:ext uri="{FF2B5EF4-FFF2-40B4-BE49-F238E27FC236}">
                <a16:creationId xmlns:a16="http://schemas.microsoft.com/office/drawing/2014/main" id="{F9F958E8-5910-7A15-1EB8-803D8B36BB48}"/>
              </a:ext>
            </a:extLst>
          </p:cNvPr>
          <p:cNvSpPr/>
          <p:nvPr/>
        </p:nvSpPr>
        <p:spPr>
          <a:xfrm>
            <a:off x="11173267" y="302597"/>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
        <p:nvSpPr>
          <p:cNvPr id="8" name="Rectangle 7">
            <a:extLst>
              <a:ext uri="{FF2B5EF4-FFF2-40B4-BE49-F238E27FC236}">
                <a16:creationId xmlns:a16="http://schemas.microsoft.com/office/drawing/2014/main" id="{1C35F9A5-9ABB-8253-4C46-78943C868CFC}"/>
              </a:ext>
            </a:extLst>
          </p:cNvPr>
          <p:cNvSpPr/>
          <p:nvPr/>
        </p:nvSpPr>
        <p:spPr>
          <a:xfrm>
            <a:off x="10546644" y="478395"/>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pic>
        <p:nvPicPr>
          <p:cNvPr id="10" name="Image 9">
            <a:extLst>
              <a:ext uri="{FF2B5EF4-FFF2-40B4-BE49-F238E27FC236}">
                <a16:creationId xmlns:a16="http://schemas.microsoft.com/office/drawing/2014/main" id="{1FA82E8C-2AA1-E8EA-443F-2DCBA0C5D624}"/>
              </a:ext>
            </a:extLst>
          </p:cNvPr>
          <p:cNvPicPr>
            <a:picLocks noChangeAspect="1"/>
          </p:cNvPicPr>
          <p:nvPr/>
        </p:nvPicPr>
        <p:blipFill>
          <a:blip r:embed="rId2"/>
          <a:stretch>
            <a:fillRect/>
          </a:stretch>
        </p:blipFill>
        <p:spPr>
          <a:xfrm>
            <a:off x="2177737" y="2568542"/>
            <a:ext cx="7836525" cy="1751694"/>
          </a:xfrm>
          <a:prstGeom prst="rect">
            <a:avLst/>
          </a:prstGeom>
        </p:spPr>
      </p:pic>
      <p:pic>
        <p:nvPicPr>
          <p:cNvPr id="12" name="Image 11">
            <a:extLst>
              <a:ext uri="{FF2B5EF4-FFF2-40B4-BE49-F238E27FC236}">
                <a16:creationId xmlns:a16="http://schemas.microsoft.com/office/drawing/2014/main" id="{44DE8C7C-6CF5-C493-BD3F-65EF253F403B}"/>
              </a:ext>
            </a:extLst>
          </p:cNvPr>
          <p:cNvPicPr>
            <a:picLocks noChangeAspect="1"/>
          </p:cNvPicPr>
          <p:nvPr/>
        </p:nvPicPr>
        <p:blipFill>
          <a:blip r:embed="rId3"/>
          <a:stretch>
            <a:fillRect/>
          </a:stretch>
        </p:blipFill>
        <p:spPr>
          <a:xfrm>
            <a:off x="1516151" y="509605"/>
            <a:ext cx="3031383" cy="1871002"/>
          </a:xfrm>
          <a:prstGeom prst="rect">
            <a:avLst/>
          </a:prstGeom>
        </p:spPr>
      </p:pic>
      <p:sp>
        <p:nvSpPr>
          <p:cNvPr id="17" name="ZoneTexte 16">
            <a:extLst>
              <a:ext uri="{FF2B5EF4-FFF2-40B4-BE49-F238E27FC236}">
                <a16:creationId xmlns:a16="http://schemas.microsoft.com/office/drawing/2014/main" id="{D8FEAE38-8C68-910E-74A1-F502DDA727D9}"/>
              </a:ext>
            </a:extLst>
          </p:cNvPr>
          <p:cNvSpPr txBox="1"/>
          <p:nvPr/>
        </p:nvSpPr>
        <p:spPr>
          <a:xfrm>
            <a:off x="2623127" y="4820931"/>
            <a:ext cx="3131127" cy="369332"/>
          </a:xfrm>
          <a:prstGeom prst="rect">
            <a:avLst/>
          </a:prstGeom>
          <a:noFill/>
        </p:spPr>
        <p:txBody>
          <a:bodyPr wrap="square" rtlCol="0">
            <a:spAutoFit/>
          </a:bodyPr>
          <a:lstStyle/>
          <a:p>
            <a:pPr algn="r"/>
            <a:r>
              <a:rPr lang="fr-FR" dirty="0">
                <a:solidFill>
                  <a:srgbClr val="050088"/>
                </a:solidFill>
                <a:latin typeface="+mj-lt"/>
              </a:rPr>
              <a:t>Pour vous abonner </a:t>
            </a:r>
            <a:r>
              <a:rPr lang="fr-FR" sz="1400" dirty="0">
                <a:solidFill>
                  <a:srgbClr val="050088"/>
                </a:solidFill>
                <a:latin typeface="+mj-lt"/>
              </a:rPr>
              <a:t>&gt;&gt;&gt; </a:t>
            </a:r>
          </a:p>
        </p:txBody>
      </p:sp>
    </p:spTree>
    <p:extLst>
      <p:ext uri="{BB962C8B-B14F-4D97-AF65-F5344CB8AC3E}">
        <p14:creationId xmlns:p14="http://schemas.microsoft.com/office/powerpoint/2010/main" val="2971396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67897-5C36-2425-04BB-F47CDBC7BC8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61B5CEF-D44B-F806-CB3C-210B6ADA14C8}"/>
              </a:ext>
            </a:extLst>
          </p:cNvPr>
          <p:cNvSpPr/>
          <p:nvPr/>
        </p:nvSpPr>
        <p:spPr>
          <a:xfrm>
            <a:off x="11173267" y="302597"/>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
        <p:nvSpPr>
          <p:cNvPr id="8" name="Rectangle 7">
            <a:extLst>
              <a:ext uri="{FF2B5EF4-FFF2-40B4-BE49-F238E27FC236}">
                <a16:creationId xmlns:a16="http://schemas.microsoft.com/office/drawing/2014/main" id="{BA3363AA-D129-FBAD-F1C5-91DEF86B616A}"/>
              </a:ext>
            </a:extLst>
          </p:cNvPr>
          <p:cNvSpPr/>
          <p:nvPr/>
        </p:nvSpPr>
        <p:spPr>
          <a:xfrm>
            <a:off x="10546644" y="478395"/>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pic>
        <p:nvPicPr>
          <p:cNvPr id="3" name="Image 2">
            <a:extLst>
              <a:ext uri="{FF2B5EF4-FFF2-40B4-BE49-F238E27FC236}">
                <a16:creationId xmlns:a16="http://schemas.microsoft.com/office/drawing/2014/main" id="{CEA0C919-E419-83C7-8E81-BDE7AC51E9B4}"/>
              </a:ext>
            </a:extLst>
          </p:cNvPr>
          <p:cNvPicPr>
            <a:picLocks noChangeAspect="1"/>
          </p:cNvPicPr>
          <p:nvPr/>
        </p:nvPicPr>
        <p:blipFill>
          <a:blip r:embed="rId2"/>
          <a:stretch>
            <a:fillRect/>
          </a:stretch>
        </p:blipFill>
        <p:spPr>
          <a:xfrm>
            <a:off x="2019929" y="1117070"/>
            <a:ext cx="3486329" cy="4978656"/>
          </a:xfrm>
          <a:prstGeom prst="rect">
            <a:avLst/>
          </a:prstGeom>
        </p:spPr>
      </p:pic>
      <p:sp>
        <p:nvSpPr>
          <p:cNvPr id="5" name="Rectangle 4">
            <a:extLst>
              <a:ext uri="{FF2B5EF4-FFF2-40B4-BE49-F238E27FC236}">
                <a16:creationId xmlns:a16="http://schemas.microsoft.com/office/drawing/2014/main" id="{E07194A8-FE30-FDD1-DA60-38600E0FA341}"/>
              </a:ext>
            </a:extLst>
          </p:cNvPr>
          <p:cNvSpPr/>
          <p:nvPr/>
        </p:nvSpPr>
        <p:spPr>
          <a:xfrm>
            <a:off x="6685744" y="4566080"/>
            <a:ext cx="3149990" cy="6463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dirty="0"/>
              <a:t>https://www.cnfpt.fr/sinformer/mediatheque/publications</a:t>
            </a:r>
          </a:p>
        </p:txBody>
      </p:sp>
      <p:sp>
        <p:nvSpPr>
          <p:cNvPr id="9" name="Rectangle 8">
            <a:extLst>
              <a:ext uri="{FF2B5EF4-FFF2-40B4-BE49-F238E27FC236}">
                <a16:creationId xmlns:a16="http://schemas.microsoft.com/office/drawing/2014/main" id="{5BF30237-646F-2879-0A9F-D5C174741204}"/>
              </a:ext>
            </a:extLst>
          </p:cNvPr>
          <p:cNvSpPr/>
          <p:nvPr/>
        </p:nvSpPr>
        <p:spPr>
          <a:xfrm>
            <a:off x="6650936" y="2923105"/>
            <a:ext cx="4227618" cy="120032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eaLnBrk="0" fontAlgn="base" hangingPunct="0">
              <a:spcBef>
                <a:spcPct val="0"/>
              </a:spcBef>
              <a:spcAft>
                <a:spcPct val="0"/>
              </a:spcAft>
            </a:pPr>
            <a:r>
              <a:rPr lang="fr-FR" altLang="fr-FR" dirty="0">
                <a:solidFill>
                  <a:srgbClr val="797979"/>
                </a:solidFill>
                <a:latin typeface="Open Sans" panose="020B0606030504020204" pitchFamily="34" charset="0"/>
                <a:cs typeface="Open Sans" panose="020B0606030504020204" pitchFamily="34" charset="0"/>
                <a:hlinkClick r:id="rId3"/>
              </a:rPr>
              <a:t>www.cnfpt.fr</a:t>
            </a:r>
            <a:endParaRPr lang="fr-FR" altLang="fr-FR" dirty="0">
              <a:solidFill>
                <a:srgbClr val="797979"/>
              </a:solidFill>
              <a:latin typeface="Open Sans" panose="020B0606030504020204" pitchFamily="34" charset="0"/>
              <a:cs typeface="Open Sans" panose="020B0606030504020204" pitchFamily="34" charset="0"/>
            </a:endParaRPr>
          </a:p>
          <a:p>
            <a:pPr lvl="0" defTabSz="914400" eaLnBrk="0" fontAlgn="base" hangingPunct="0">
              <a:spcBef>
                <a:spcPct val="0"/>
              </a:spcBef>
              <a:spcAft>
                <a:spcPct val="0"/>
              </a:spcAft>
            </a:pPr>
            <a:r>
              <a:rPr lang="fr-FR" altLang="fr-FR" dirty="0">
                <a:solidFill>
                  <a:srgbClr val="797979"/>
                </a:solidFill>
                <a:latin typeface="Open Sans" panose="020B0606030504020204" pitchFamily="34" charset="0"/>
                <a:cs typeface="Open Sans" panose="020B0606030504020204" pitchFamily="34" charset="0"/>
              </a:rPr>
              <a:t>&gt; S’informer</a:t>
            </a:r>
          </a:p>
          <a:p>
            <a:pPr lvl="0" defTabSz="914400" eaLnBrk="0" fontAlgn="base" hangingPunct="0">
              <a:spcBef>
                <a:spcPct val="0"/>
              </a:spcBef>
              <a:spcAft>
                <a:spcPct val="0"/>
              </a:spcAft>
            </a:pPr>
            <a:r>
              <a:rPr lang="fr-FR" altLang="fr-FR" dirty="0">
                <a:solidFill>
                  <a:srgbClr val="797979"/>
                </a:solidFill>
                <a:latin typeface="Open Sans" panose="020B0606030504020204" pitchFamily="34" charset="0"/>
                <a:cs typeface="Open Sans" panose="020B0606030504020204" pitchFamily="34" charset="0"/>
              </a:rPr>
              <a:t>&gt; La médiathèque</a:t>
            </a:r>
          </a:p>
          <a:p>
            <a:pPr lvl="0" defTabSz="914400" eaLnBrk="0" fontAlgn="base" hangingPunct="0">
              <a:spcBef>
                <a:spcPct val="0"/>
              </a:spcBef>
              <a:spcAft>
                <a:spcPct val="0"/>
              </a:spcAft>
            </a:pPr>
            <a:r>
              <a:rPr lang="fr-FR" altLang="fr-FR" dirty="0">
                <a:solidFill>
                  <a:srgbClr val="797979"/>
                </a:solidFill>
                <a:latin typeface="Open Sans" panose="020B0606030504020204" pitchFamily="34" charset="0"/>
                <a:cs typeface="Open Sans" panose="020B0606030504020204" pitchFamily="34" charset="0"/>
              </a:rPr>
              <a:t>&gt; Les publications</a:t>
            </a:r>
          </a:p>
        </p:txBody>
      </p:sp>
      <p:sp>
        <p:nvSpPr>
          <p:cNvPr id="10" name="Titre 2">
            <a:extLst>
              <a:ext uri="{FF2B5EF4-FFF2-40B4-BE49-F238E27FC236}">
                <a16:creationId xmlns:a16="http://schemas.microsoft.com/office/drawing/2014/main" id="{2B0F3E16-FE63-825A-5181-A2B2F002A168}"/>
              </a:ext>
            </a:extLst>
          </p:cNvPr>
          <p:cNvSpPr txBox="1">
            <a:spLocks/>
          </p:cNvSpPr>
          <p:nvPr/>
        </p:nvSpPr>
        <p:spPr>
          <a:xfrm>
            <a:off x="981535" y="408120"/>
            <a:ext cx="9804399" cy="685800"/>
          </a:xfrm>
          <a:prstGeom prst="rect">
            <a:avLst/>
          </a:prstGeom>
        </p:spPr>
        <p:txBody>
          <a:bodyPr/>
          <a:lstStyle>
            <a:lvl1pPr>
              <a:defRPr sz="2400" baseline="0">
                <a:solidFill>
                  <a:srgbClr val="585858"/>
                </a:solidFill>
                <a:latin typeface="+mj-lt"/>
                <a:ea typeface="+mj-ea"/>
                <a:cs typeface="+mj-cs"/>
              </a:defRPr>
            </a:lvl1pPr>
          </a:lstStyle>
          <a:p>
            <a:r>
              <a:rPr lang="fr-FR" sz="2600" b="1" kern="1200" dirty="0">
                <a:solidFill>
                  <a:srgbClr val="050088"/>
                </a:solidFill>
                <a:latin typeface="Arial" panose="020B0604020202020204" pitchFamily="34" charset="0"/>
                <a:ea typeface="+mn-ea"/>
                <a:cs typeface="Arial" panose="020B0604020202020204" pitchFamily="34" charset="0"/>
              </a:rPr>
              <a:t>Le guide Le maire, employeur territorial</a:t>
            </a:r>
          </a:p>
        </p:txBody>
      </p:sp>
      <p:sp>
        <p:nvSpPr>
          <p:cNvPr id="11" name="Espace réservé du contenu 17">
            <a:extLst>
              <a:ext uri="{FF2B5EF4-FFF2-40B4-BE49-F238E27FC236}">
                <a16:creationId xmlns:a16="http://schemas.microsoft.com/office/drawing/2014/main" id="{3742BBDA-6CAD-CE68-6DF3-B3A4A268D7C3}"/>
              </a:ext>
            </a:extLst>
          </p:cNvPr>
          <p:cNvSpPr txBox="1">
            <a:spLocks/>
          </p:cNvSpPr>
          <p:nvPr/>
        </p:nvSpPr>
        <p:spPr>
          <a:xfrm>
            <a:off x="6650936" y="1716124"/>
            <a:ext cx="3816957" cy="292388"/>
          </a:xfrm>
          <a:prstGeom prst="rect">
            <a:avLst/>
          </a:prstGeom>
        </p:spPr>
        <p:txBody>
          <a:bodyPr/>
          <a:lstStyle>
            <a:lvl1pPr marL="0">
              <a:defRPr sz="2000">
                <a:solidFill>
                  <a:srgbClr val="1770A2"/>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1900" kern="1200" dirty="0">
                <a:solidFill>
                  <a:srgbClr val="FB6A70"/>
                </a:solidFill>
              </a:rPr>
              <a:t>Actualisé au 1</a:t>
            </a:r>
            <a:r>
              <a:rPr lang="fr-FR" sz="1900" kern="1200" baseline="30000" dirty="0">
                <a:solidFill>
                  <a:srgbClr val="FB6A70"/>
                </a:solidFill>
              </a:rPr>
              <a:t>er</a:t>
            </a:r>
            <a:r>
              <a:rPr lang="fr-FR" sz="1900" kern="1200" dirty="0">
                <a:solidFill>
                  <a:srgbClr val="FB6A70"/>
                </a:solidFill>
              </a:rPr>
              <a:t> octobre 2025</a:t>
            </a:r>
          </a:p>
        </p:txBody>
      </p:sp>
    </p:spTree>
    <p:extLst>
      <p:ext uri="{BB962C8B-B14F-4D97-AF65-F5344CB8AC3E}">
        <p14:creationId xmlns:p14="http://schemas.microsoft.com/office/powerpoint/2010/main" val="2019127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1965D-7B4E-376A-FEFB-6F4AD70578F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AA6736C-7C8B-CBF1-93F4-AEFD8FB5C33B}"/>
              </a:ext>
            </a:extLst>
          </p:cNvPr>
          <p:cNvSpPr/>
          <p:nvPr/>
        </p:nvSpPr>
        <p:spPr>
          <a:xfrm>
            <a:off x="4939064" y="4945822"/>
            <a:ext cx="4227618" cy="147732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eaLnBrk="0" fontAlgn="base" hangingPunct="0">
              <a:spcBef>
                <a:spcPct val="0"/>
              </a:spcBef>
              <a:spcAft>
                <a:spcPct val="0"/>
              </a:spcAft>
            </a:pPr>
            <a:r>
              <a:rPr lang="fr-FR" altLang="fr-FR" dirty="0">
                <a:solidFill>
                  <a:srgbClr val="797979"/>
                </a:solidFill>
                <a:latin typeface="Open Sans" panose="020B0606030504020204" pitchFamily="34" charset="0"/>
                <a:cs typeface="Open Sans" panose="020B0606030504020204" pitchFamily="34" charset="0"/>
                <a:hlinkClick r:id="rId2"/>
              </a:rPr>
              <a:t>www.cnfpt.fr</a:t>
            </a:r>
            <a:endParaRPr lang="fr-FR" altLang="fr-FR" dirty="0">
              <a:solidFill>
                <a:srgbClr val="797979"/>
              </a:solidFill>
              <a:latin typeface="Open Sans" panose="020B0606030504020204" pitchFamily="34" charset="0"/>
              <a:cs typeface="Open Sans" panose="020B0606030504020204" pitchFamily="34" charset="0"/>
            </a:endParaRPr>
          </a:p>
          <a:p>
            <a:pPr lvl="0" defTabSz="914400" eaLnBrk="0" fontAlgn="base" hangingPunct="0">
              <a:spcBef>
                <a:spcPct val="0"/>
              </a:spcBef>
              <a:spcAft>
                <a:spcPct val="0"/>
              </a:spcAft>
            </a:pPr>
            <a:r>
              <a:rPr lang="fr-FR" altLang="fr-FR" dirty="0">
                <a:solidFill>
                  <a:srgbClr val="797979"/>
                </a:solidFill>
                <a:latin typeface="Open Sans" panose="020B0606030504020204" pitchFamily="34" charset="0"/>
                <a:cs typeface="Open Sans" panose="020B0606030504020204" pitchFamily="34" charset="0"/>
              </a:rPr>
              <a:t>&gt; Se former</a:t>
            </a:r>
          </a:p>
          <a:p>
            <a:pPr lvl="0" defTabSz="914400" eaLnBrk="0" fontAlgn="base" hangingPunct="0">
              <a:spcBef>
                <a:spcPct val="0"/>
              </a:spcBef>
              <a:spcAft>
                <a:spcPct val="0"/>
              </a:spcAft>
            </a:pPr>
            <a:r>
              <a:rPr lang="fr-FR" altLang="fr-FR" dirty="0">
                <a:solidFill>
                  <a:srgbClr val="797979"/>
                </a:solidFill>
                <a:latin typeface="Open Sans" panose="020B0606030504020204" pitchFamily="34" charset="0"/>
                <a:cs typeface="Open Sans" panose="020B0606030504020204" pitchFamily="34" charset="0"/>
              </a:rPr>
              <a:t>&gt; Suivre une formation</a:t>
            </a:r>
          </a:p>
          <a:p>
            <a:pPr lvl="0" defTabSz="914400" eaLnBrk="0" fontAlgn="base" hangingPunct="0">
              <a:spcBef>
                <a:spcPct val="0"/>
              </a:spcBef>
              <a:spcAft>
                <a:spcPct val="0"/>
              </a:spcAft>
            </a:pPr>
            <a:r>
              <a:rPr lang="fr-FR" altLang="fr-FR" b="1" dirty="0">
                <a:solidFill>
                  <a:srgbClr val="797979"/>
                </a:solidFill>
                <a:latin typeface="Open Sans" panose="020B0606030504020204" pitchFamily="34" charset="0"/>
                <a:cs typeface="Open Sans" panose="020B0606030504020204" pitchFamily="34" charset="0"/>
                <a:hlinkClick r:id="rId3"/>
              </a:rPr>
              <a:t>&gt; Rechercher une formation</a:t>
            </a:r>
            <a:endParaRPr lang="fr-FR" altLang="fr-FR" dirty="0">
              <a:solidFill>
                <a:srgbClr val="797979"/>
              </a:solidFill>
              <a:latin typeface="Open Sans" panose="020B0606030504020204" pitchFamily="34" charset="0"/>
              <a:cs typeface="Open Sans" panose="020B0606030504020204" pitchFamily="34" charset="0"/>
            </a:endParaRPr>
          </a:p>
          <a:p>
            <a:pPr lvl="0" defTabSz="914400" eaLnBrk="0" fontAlgn="base" hangingPunct="0">
              <a:spcBef>
                <a:spcPct val="0"/>
              </a:spcBef>
              <a:spcAft>
                <a:spcPct val="0"/>
              </a:spcAft>
            </a:pPr>
            <a:r>
              <a:rPr lang="fr-FR" altLang="fr-FR" dirty="0">
                <a:solidFill>
                  <a:srgbClr val="797979"/>
                </a:solidFill>
                <a:latin typeface="Open Sans" panose="020B0606030504020204" pitchFamily="34" charset="0"/>
                <a:cs typeface="Open Sans" panose="020B0606030504020204" pitchFamily="34" charset="0"/>
              </a:rPr>
              <a:t>&gt; </a:t>
            </a:r>
            <a:r>
              <a:rPr lang="fr-FR" altLang="fr-FR" b="1" dirty="0">
                <a:solidFill>
                  <a:srgbClr val="797979"/>
                </a:solidFill>
                <a:latin typeface="Open Sans" panose="020B0606030504020204" pitchFamily="34" charset="0"/>
                <a:cs typeface="Open Sans" panose="020B0606030504020204" pitchFamily="34" charset="0"/>
              </a:rPr>
              <a:t>Catalogues thématiques Grand Est</a:t>
            </a:r>
            <a:r>
              <a:rPr lang="fr-FR" altLang="fr-FR" sz="1400" b="1" dirty="0"/>
              <a:t> </a:t>
            </a:r>
            <a:endParaRPr lang="fr-FR" altLang="fr-FR" sz="4000" b="1" dirty="0">
              <a:latin typeface="Arial" panose="020B0604020202020204" pitchFamily="34" charset="0"/>
            </a:endParaRPr>
          </a:p>
        </p:txBody>
      </p:sp>
      <p:sp>
        <p:nvSpPr>
          <p:cNvPr id="5" name="ZoneTexte 10">
            <a:extLst>
              <a:ext uri="{FF2B5EF4-FFF2-40B4-BE49-F238E27FC236}">
                <a16:creationId xmlns:a16="http://schemas.microsoft.com/office/drawing/2014/main" id="{532222DE-C88A-9D4E-D049-6634D2DE58D1}"/>
              </a:ext>
            </a:extLst>
          </p:cNvPr>
          <p:cNvSpPr txBox="1"/>
          <p:nvPr/>
        </p:nvSpPr>
        <p:spPr>
          <a:xfrm>
            <a:off x="4836647" y="782329"/>
            <a:ext cx="5838243" cy="89255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600" b="1" dirty="0">
                <a:solidFill>
                  <a:srgbClr val="050088"/>
                </a:solidFill>
                <a:latin typeface="Arial" panose="020B0604020202020204" pitchFamily="34" charset="0"/>
                <a:cs typeface="Arial" panose="020B0604020202020204" pitchFamily="34" charset="0"/>
              </a:rPr>
              <a:t>Des catalogues 2026 Grand Est </a:t>
            </a:r>
          </a:p>
          <a:p>
            <a:r>
              <a:rPr lang="fr-FR" sz="2600" b="1" dirty="0">
                <a:solidFill>
                  <a:srgbClr val="050088"/>
                </a:solidFill>
                <a:latin typeface="Arial" panose="020B0604020202020204" pitchFamily="34" charset="0"/>
                <a:cs typeface="Arial" panose="020B0604020202020204" pitchFamily="34" charset="0"/>
              </a:rPr>
              <a:t>dédié aux formations </a:t>
            </a:r>
          </a:p>
        </p:txBody>
      </p:sp>
      <p:sp>
        <p:nvSpPr>
          <p:cNvPr id="6" name="Rectangle 5">
            <a:extLst>
              <a:ext uri="{FF2B5EF4-FFF2-40B4-BE49-F238E27FC236}">
                <a16:creationId xmlns:a16="http://schemas.microsoft.com/office/drawing/2014/main" id="{CC43266D-08AF-F08E-1FE0-4B0B08557055}"/>
              </a:ext>
            </a:extLst>
          </p:cNvPr>
          <p:cNvSpPr/>
          <p:nvPr/>
        </p:nvSpPr>
        <p:spPr>
          <a:xfrm>
            <a:off x="11173267" y="302597"/>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
        <p:nvSpPr>
          <p:cNvPr id="7" name="Rectangle 6">
            <a:extLst>
              <a:ext uri="{FF2B5EF4-FFF2-40B4-BE49-F238E27FC236}">
                <a16:creationId xmlns:a16="http://schemas.microsoft.com/office/drawing/2014/main" id="{B2790F5E-B90D-F728-4743-0391BEDFC1B0}"/>
              </a:ext>
            </a:extLst>
          </p:cNvPr>
          <p:cNvSpPr/>
          <p:nvPr/>
        </p:nvSpPr>
        <p:spPr>
          <a:xfrm>
            <a:off x="10546644" y="478395"/>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pic>
        <p:nvPicPr>
          <p:cNvPr id="11" name="Image 10" descr="Une image contenant texte, Visage humain, habits, sourire&#10;&#10;Le contenu généré par l’IA peut être incorrect.">
            <a:hlinkClick r:id="rId4"/>
            <a:extLst>
              <a:ext uri="{FF2B5EF4-FFF2-40B4-BE49-F238E27FC236}">
                <a16:creationId xmlns:a16="http://schemas.microsoft.com/office/drawing/2014/main" id="{1660E498-B41E-137F-8616-8C7B46BC63C5}"/>
              </a:ext>
            </a:extLst>
          </p:cNvPr>
          <p:cNvPicPr>
            <a:picLocks noChangeAspect="1"/>
          </p:cNvPicPr>
          <p:nvPr/>
        </p:nvPicPr>
        <p:blipFill>
          <a:blip r:embed="rId5"/>
          <a:stretch>
            <a:fillRect/>
          </a:stretch>
        </p:blipFill>
        <p:spPr>
          <a:xfrm>
            <a:off x="1038807" y="1038102"/>
            <a:ext cx="3397425" cy="4781796"/>
          </a:xfrm>
          <a:prstGeom prst="rect">
            <a:avLst/>
          </a:prstGeom>
        </p:spPr>
      </p:pic>
      <p:pic>
        <p:nvPicPr>
          <p:cNvPr id="3" name="Image 2">
            <a:extLst>
              <a:ext uri="{FF2B5EF4-FFF2-40B4-BE49-F238E27FC236}">
                <a16:creationId xmlns:a16="http://schemas.microsoft.com/office/drawing/2014/main" id="{1F382D3F-557F-497A-06FF-D8C0033A7776}"/>
              </a:ext>
            </a:extLst>
          </p:cNvPr>
          <p:cNvPicPr>
            <a:picLocks noChangeAspect="1"/>
          </p:cNvPicPr>
          <p:nvPr/>
        </p:nvPicPr>
        <p:blipFill>
          <a:blip r:embed="rId6"/>
          <a:stretch>
            <a:fillRect/>
          </a:stretch>
        </p:blipFill>
        <p:spPr>
          <a:xfrm>
            <a:off x="9269098" y="1816550"/>
            <a:ext cx="2335926" cy="3313958"/>
          </a:xfrm>
          <a:prstGeom prst="rect">
            <a:avLst/>
          </a:prstGeom>
        </p:spPr>
      </p:pic>
      <p:sp>
        <p:nvSpPr>
          <p:cNvPr id="8" name="ZoneTexte 10">
            <a:extLst>
              <a:ext uri="{FF2B5EF4-FFF2-40B4-BE49-F238E27FC236}">
                <a16:creationId xmlns:a16="http://schemas.microsoft.com/office/drawing/2014/main" id="{71EE3BED-7B13-53F0-2810-ACE927D8D0D5}"/>
              </a:ext>
            </a:extLst>
          </p:cNvPr>
          <p:cNvSpPr txBox="1"/>
          <p:nvPr/>
        </p:nvSpPr>
        <p:spPr>
          <a:xfrm>
            <a:off x="4836649" y="2306838"/>
            <a:ext cx="4120316" cy="3847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900" dirty="0">
                <a:solidFill>
                  <a:srgbClr val="FB6A70"/>
                </a:solidFill>
              </a:rPr>
              <a:t>pour les secrétaires généraux de mairie</a:t>
            </a:r>
          </a:p>
        </p:txBody>
      </p:sp>
      <p:sp>
        <p:nvSpPr>
          <p:cNvPr id="9" name="ZoneTexte 10">
            <a:extLst>
              <a:ext uri="{FF2B5EF4-FFF2-40B4-BE49-F238E27FC236}">
                <a16:creationId xmlns:a16="http://schemas.microsoft.com/office/drawing/2014/main" id="{A1E64B81-BB38-28B7-B970-112E2B9242DC}"/>
              </a:ext>
            </a:extLst>
          </p:cNvPr>
          <p:cNvSpPr txBox="1"/>
          <p:nvPr/>
        </p:nvSpPr>
        <p:spPr>
          <a:xfrm>
            <a:off x="4836647" y="3600352"/>
            <a:ext cx="3988376" cy="3847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900" dirty="0">
                <a:solidFill>
                  <a:srgbClr val="FB6A70"/>
                </a:solidFill>
              </a:rPr>
              <a:t>pour les agents techniques polyvalents </a:t>
            </a:r>
          </a:p>
        </p:txBody>
      </p:sp>
      <p:sp>
        <p:nvSpPr>
          <p:cNvPr id="10" name="Flèche : gauche 9">
            <a:extLst>
              <a:ext uri="{FF2B5EF4-FFF2-40B4-BE49-F238E27FC236}">
                <a16:creationId xmlns:a16="http://schemas.microsoft.com/office/drawing/2014/main" id="{C8218ADD-31CA-55EE-80DB-4ED118BA884E}"/>
              </a:ext>
            </a:extLst>
          </p:cNvPr>
          <p:cNvSpPr/>
          <p:nvPr/>
        </p:nvSpPr>
        <p:spPr>
          <a:xfrm>
            <a:off x="4592782" y="2434025"/>
            <a:ext cx="243866" cy="19501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gauche 11">
            <a:extLst>
              <a:ext uri="{FF2B5EF4-FFF2-40B4-BE49-F238E27FC236}">
                <a16:creationId xmlns:a16="http://schemas.microsoft.com/office/drawing/2014/main" id="{E2FB42C3-79C4-E471-BA37-7719BCE72595}"/>
              </a:ext>
            </a:extLst>
          </p:cNvPr>
          <p:cNvSpPr/>
          <p:nvPr/>
        </p:nvSpPr>
        <p:spPr>
          <a:xfrm rot="10800000">
            <a:off x="8825024" y="3725015"/>
            <a:ext cx="243866" cy="19501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61403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CCDD1-1A36-F15E-6AD8-645C49DAABCD}"/>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A2B776EC-6962-F78D-95F0-EE3FCA04F95F}"/>
              </a:ext>
            </a:extLst>
          </p:cNvPr>
          <p:cNvSpPr txBox="1"/>
          <p:nvPr/>
        </p:nvSpPr>
        <p:spPr>
          <a:xfrm>
            <a:off x="1394691" y="595807"/>
            <a:ext cx="7241309" cy="732508"/>
          </a:xfrm>
          <a:prstGeom prst="rect">
            <a:avLst/>
          </a:prstGeom>
          <a:noFill/>
        </p:spPr>
        <p:txBody>
          <a:bodyPr wrap="square">
            <a:spAutoFit/>
          </a:bodyPr>
          <a:lstStyle/>
          <a:p>
            <a:pPr>
              <a:lnSpc>
                <a:spcPct val="80000"/>
              </a:lnSpc>
              <a:spcBef>
                <a:spcPts val="1000"/>
              </a:spcBef>
            </a:pPr>
            <a:r>
              <a:rPr lang="fr-FR" sz="2600" b="1" dirty="0">
                <a:solidFill>
                  <a:srgbClr val="050088"/>
                </a:solidFill>
                <a:latin typeface="Arial" panose="020B0604020202020204" pitchFamily="34" charset="0"/>
                <a:cs typeface="Arial" panose="020B0604020202020204" pitchFamily="34" charset="0"/>
              </a:rPr>
              <a:t>Des formations territorialisées en Meuse pour les SGM</a:t>
            </a:r>
          </a:p>
        </p:txBody>
      </p:sp>
      <p:sp>
        <p:nvSpPr>
          <p:cNvPr id="6" name="ZoneTexte 5">
            <a:extLst>
              <a:ext uri="{FF2B5EF4-FFF2-40B4-BE49-F238E27FC236}">
                <a16:creationId xmlns:a16="http://schemas.microsoft.com/office/drawing/2014/main" id="{B9DD4887-E700-2C31-BF0E-55B7F690A2A6}"/>
              </a:ext>
            </a:extLst>
          </p:cNvPr>
          <p:cNvSpPr txBox="1"/>
          <p:nvPr/>
        </p:nvSpPr>
        <p:spPr>
          <a:xfrm>
            <a:off x="1717963" y="1662553"/>
            <a:ext cx="8968509" cy="4247317"/>
          </a:xfrm>
          <a:prstGeom prst="rect">
            <a:avLst/>
          </a:prstGeom>
          <a:noFill/>
        </p:spPr>
        <p:txBody>
          <a:bodyPr wrap="square" rtlCol="0">
            <a:spAutoFit/>
          </a:bodyPr>
          <a:lstStyle/>
          <a:p>
            <a:pPr algn="just"/>
            <a:r>
              <a:rPr lang="fr-FR" dirty="0">
                <a:latin typeface="+mj-lt"/>
              </a:rPr>
              <a:t>à la demande d’un EPCI pour les SGM des communes membres (exemple de Portes de Meuse)</a:t>
            </a:r>
          </a:p>
          <a:p>
            <a:pPr algn="just"/>
            <a:r>
              <a:rPr lang="fr-FR" dirty="0">
                <a:latin typeface="+mj-lt"/>
              </a:rPr>
              <a:t>à la demande d’un collectif de SGM d’un même territoire (Damvillers Spincourt)</a:t>
            </a:r>
          </a:p>
          <a:p>
            <a:pPr algn="just"/>
            <a:endParaRPr lang="fr-FR" dirty="0">
              <a:latin typeface="+mj-lt"/>
            </a:endParaRPr>
          </a:p>
          <a:p>
            <a:pPr marL="285750" indent="-285750" algn="just">
              <a:buFont typeface="Wingdings" panose="05000000000000000000" pitchFamily="2" charset="2"/>
              <a:buChar char="F"/>
            </a:pPr>
            <a:r>
              <a:rPr lang="fr-FR" dirty="0">
                <a:latin typeface="+mj-lt"/>
                <a:sym typeface="Wingdings" panose="05000000000000000000" pitchFamily="2" charset="2"/>
              </a:rPr>
              <a:t>Des besoins identifiés (perfectionnement en état civil, l’élaboration du budget, la gestion du domaine public, les pouvoirs de police du maire, la carrière, le statut, la paie, les élections…)</a:t>
            </a:r>
          </a:p>
          <a:p>
            <a:pPr marL="285750" indent="-285750" algn="just">
              <a:buFont typeface="Wingdings" panose="05000000000000000000" pitchFamily="2" charset="2"/>
              <a:buChar char="F"/>
            </a:pPr>
            <a:endParaRPr lang="fr-FR" dirty="0">
              <a:latin typeface="+mj-lt"/>
              <a:sym typeface="Wingdings" panose="05000000000000000000" pitchFamily="2" charset="2"/>
            </a:endParaRPr>
          </a:p>
          <a:p>
            <a:pPr marL="285750" indent="-285750" algn="just">
              <a:buFont typeface="Wingdings" panose="05000000000000000000" pitchFamily="2" charset="2"/>
              <a:buChar char="F"/>
            </a:pPr>
            <a:r>
              <a:rPr lang="fr-FR" dirty="0">
                <a:latin typeface="+mj-lt"/>
                <a:sym typeface="Wingdings" panose="05000000000000000000" pitchFamily="2" charset="2"/>
              </a:rPr>
              <a:t>2 à 3 sessions par an</a:t>
            </a:r>
          </a:p>
          <a:p>
            <a:pPr marL="285750" indent="-285750" algn="just">
              <a:buFont typeface="Wingdings" panose="05000000000000000000" pitchFamily="2" charset="2"/>
              <a:buChar char="F"/>
            </a:pPr>
            <a:endParaRPr lang="fr-FR" dirty="0">
              <a:latin typeface="+mj-lt"/>
              <a:sym typeface="Wingdings" panose="05000000000000000000" pitchFamily="2" charset="2"/>
            </a:endParaRPr>
          </a:p>
          <a:p>
            <a:pPr marL="285750" indent="-285750" algn="just">
              <a:buFont typeface="Wingdings" panose="05000000000000000000" pitchFamily="2" charset="2"/>
              <a:buChar char="F"/>
            </a:pPr>
            <a:r>
              <a:rPr lang="fr-FR" dirty="0">
                <a:latin typeface="+mj-lt"/>
                <a:sym typeface="Wingdings" panose="05000000000000000000" pitchFamily="2" charset="2"/>
              </a:rPr>
              <a:t>Minimum de 12 stagiaires</a:t>
            </a:r>
          </a:p>
          <a:p>
            <a:pPr marL="285750" indent="-285750" algn="just">
              <a:buFont typeface="Wingdings" panose="05000000000000000000" pitchFamily="2" charset="2"/>
              <a:buChar char="F"/>
            </a:pPr>
            <a:endParaRPr lang="fr-FR" dirty="0">
              <a:latin typeface="+mj-lt"/>
              <a:sym typeface="Wingdings" panose="05000000000000000000" pitchFamily="2" charset="2"/>
            </a:endParaRPr>
          </a:p>
          <a:p>
            <a:pPr marL="285750" indent="-285750" algn="just">
              <a:buFont typeface="Wingdings" panose="05000000000000000000" pitchFamily="2" charset="2"/>
              <a:buChar char="F"/>
            </a:pPr>
            <a:r>
              <a:rPr lang="fr-FR" dirty="0">
                <a:latin typeface="+mj-lt"/>
                <a:sym typeface="Wingdings" panose="05000000000000000000" pitchFamily="2" charset="2"/>
              </a:rPr>
              <a:t>Le CNFPT prend en charge la pédagogie </a:t>
            </a:r>
          </a:p>
          <a:p>
            <a:pPr marL="285750" indent="-285750" algn="just">
              <a:buFont typeface="Wingdings" panose="05000000000000000000" pitchFamily="2" charset="2"/>
              <a:buChar char="F"/>
            </a:pPr>
            <a:endParaRPr lang="fr-FR" dirty="0">
              <a:latin typeface="+mj-lt"/>
              <a:sym typeface="Wingdings" panose="05000000000000000000" pitchFamily="2" charset="2"/>
            </a:endParaRPr>
          </a:p>
          <a:p>
            <a:pPr marL="285750" indent="-285750" algn="just">
              <a:buFont typeface="Wingdings" panose="05000000000000000000" pitchFamily="2" charset="2"/>
              <a:buChar char="F"/>
            </a:pPr>
            <a:r>
              <a:rPr lang="fr-FR" dirty="0">
                <a:latin typeface="+mj-lt"/>
                <a:sym typeface="Wingdings" panose="05000000000000000000" pitchFamily="2" charset="2"/>
              </a:rPr>
              <a:t>Mise à disposition d’une salle équipée par l’EPCI ou une commune membre</a:t>
            </a:r>
            <a:endParaRPr lang="fr-FR" dirty="0"/>
          </a:p>
        </p:txBody>
      </p:sp>
      <p:sp>
        <p:nvSpPr>
          <p:cNvPr id="2" name="Rectangle 1">
            <a:extLst>
              <a:ext uri="{FF2B5EF4-FFF2-40B4-BE49-F238E27FC236}">
                <a16:creationId xmlns:a16="http://schemas.microsoft.com/office/drawing/2014/main" id="{D6D348C7-944E-7F7A-6804-353306CFAAB8}"/>
              </a:ext>
            </a:extLst>
          </p:cNvPr>
          <p:cNvSpPr/>
          <p:nvPr/>
        </p:nvSpPr>
        <p:spPr>
          <a:xfrm>
            <a:off x="11173267" y="302597"/>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
        <p:nvSpPr>
          <p:cNvPr id="3" name="Rectangle 2">
            <a:extLst>
              <a:ext uri="{FF2B5EF4-FFF2-40B4-BE49-F238E27FC236}">
                <a16:creationId xmlns:a16="http://schemas.microsoft.com/office/drawing/2014/main" id="{43DCFDDF-1150-D611-DC63-CF4ED3AE527D}"/>
              </a:ext>
            </a:extLst>
          </p:cNvPr>
          <p:cNvSpPr/>
          <p:nvPr/>
        </p:nvSpPr>
        <p:spPr>
          <a:xfrm>
            <a:off x="10546644" y="478395"/>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Tree>
    <p:extLst>
      <p:ext uri="{BB962C8B-B14F-4D97-AF65-F5344CB8AC3E}">
        <p14:creationId xmlns:p14="http://schemas.microsoft.com/office/powerpoint/2010/main" val="403843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8CB76-42DA-9F07-3175-A9C0D7D811A2}"/>
            </a:ext>
          </a:extLst>
        </p:cNvPr>
        <p:cNvGrpSpPr/>
        <p:nvPr/>
      </p:nvGrpSpPr>
      <p:grpSpPr>
        <a:xfrm>
          <a:off x="0" y="0"/>
          <a:ext cx="0" cy="0"/>
          <a:chOff x="0" y="0"/>
          <a:chExt cx="0" cy="0"/>
        </a:xfrm>
      </p:grpSpPr>
      <p:sp>
        <p:nvSpPr>
          <p:cNvPr id="3" name="ZoneTexte 10">
            <a:extLst>
              <a:ext uri="{FF2B5EF4-FFF2-40B4-BE49-F238E27FC236}">
                <a16:creationId xmlns:a16="http://schemas.microsoft.com/office/drawing/2014/main" id="{A9201DCA-0659-66A6-8712-2C5F788E59D7}"/>
              </a:ext>
            </a:extLst>
          </p:cNvPr>
          <p:cNvSpPr txBox="1"/>
          <p:nvPr/>
        </p:nvSpPr>
        <p:spPr>
          <a:xfrm>
            <a:off x="1055245" y="695050"/>
            <a:ext cx="5974205" cy="49244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600" b="1" dirty="0">
                <a:solidFill>
                  <a:srgbClr val="050088"/>
                </a:solidFill>
                <a:latin typeface="+mj-lt"/>
              </a:rPr>
              <a:t>Plus d’informations sur le CNFPT ?</a:t>
            </a:r>
          </a:p>
        </p:txBody>
      </p:sp>
      <p:sp>
        <p:nvSpPr>
          <p:cNvPr id="2" name="Rectangle 1">
            <a:extLst>
              <a:ext uri="{FF2B5EF4-FFF2-40B4-BE49-F238E27FC236}">
                <a16:creationId xmlns:a16="http://schemas.microsoft.com/office/drawing/2014/main" id="{159E39DB-6DE4-3418-CF8F-0472A0A85918}"/>
              </a:ext>
            </a:extLst>
          </p:cNvPr>
          <p:cNvSpPr/>
          <p:nvPr/>
        </p:nvSpPr>
        <p:spPr>
          <a:xfrm>
            <a:off x="11173267" y="302597"/>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
        <p:nvSpPr>
          <p:cNvPr id="4" name="Rectangle 3">
            <a:extLst>
              <a:ext uri="{FF2B5EF4-FFF2-40B4-BE49-F238E27FC236}">
                <a16:creationId xmlns:a16="http://schemas.microsoft.com/office/drawing/2014/main" id="{6BF9FF0E-351C-A184-5B57-217959E82ABC}"/>
              </a:ext>
            </a:extLst>
          </p:cNvPr>
          <p:cNvSpPr/>
          <p:nvPr/>
        </p:nvSpPr>
        <p:spPr>
          <a:xfrm>
            <a:off x="10546644" y="478395"/>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
        <p:nvSpPr>
          <p:cNvPr id="5" name="ZoneTexte 10">
            <a:extLst>
              <a:ext uri="{FF2B5EF4-FFF2-40B4-BE49-F238E27FC236}">
                <a16:creationId xmlns:a16="http://schemas.microsoft.com/office/drawing/2014/main" id="{43C023AE-6DDC-D164-DABA-7A41E0937B88}"/>
              </a:ext>
            </a:extLst>
          </p:cNvPr>
          <p:cNvSpPr txBox="1"/>
          <p:nvPr/>
        </p:nvSpPr>
        <p:spPr>
          <a:xfrm>
            <a:off x="1055245" y="1578299"/>
            <a:ext cx="4634018" cy="3847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900" dirty="0">
                <a:solidFill>
                  <a:srgbClr val="FB6A70"/>
                </a:solidFill>
              </a:rPr>
              <a:t>Abonnez-vous à la Newsletter</a:t>
            </a:r>
          </a:p>
        </p:txBody>
      </p:sp>
      <p:pic>
        <p:nvPicPr>
          <p:cNvPr id="9" name="Image 8">
            <a:extLst>
              <a:ext uri="{FF2B5EF4-FFF2-40B4-BE49-F238E27FC236}">
                <a16:creationId xmlns:a16="http://schemas.microsoft.com/office/drawing/2014/main" id="{5030E84C-A589-A799-948D-5EF250E1780F}"/>
              </a:ext>
            </a:extLst>
          </p:cNvPr>
          <p:cNvPicPr>
            <a:picLocks noChangeAspect="1"/>
          </p:cNvPicPr>
          <p:nvPr/>
        </p:nvPicPr>
        <p:blipFill>
          <a:blip r:embed="rId2"/>
          <a:stretch>
            <a:fillRect/>
          </a:stretch>
        </p:blipFill>
        <p:spPr>
          <a:xfrm>
            <a:off x="1274385" y="1963020"/>
            <a:ext cx="1954590" cy="4406275"/>
          </a:xfrm>
          <a:prstGeom prst="rect">
            <a:avLst/>
          </a:prstGeom>
        </p:spPr>
      </p:pic>
      <p:pic>
        <p:nvPicPr>
          <p:cNvPr id="11" name="Image 10">
            <a:extLst>
              <a:ext uri="{FF2B5EF4-FFF2-40B4-BE49-F238E27FC236}">
                <a16:creationId xmlns:a16="http://schemas.microsoft.com/office/drawing/2014/main" id="{63CF36B0-FB5E-B097-E596-D4E90D9FB103}"/>
              </a:ext>
            </a:extLst>
          </p:cNvPr>
          <p:cNvPicPr>
            <a:picLocks noChangeAspect="1"/>
          </p:cNvPicPr>
          <p:nvPr/>
        </p:nvPicPr>
        <p:blipFill>
          <a:blip r:embed="rId3"/>
          <a:stretch>
            <a:fillRect/>
          </a:stretch>
        </p:blipFill>
        <p:spPr>
          <a:xfrm>
            <a:off x="6629402" y="2019004"/>
            <a:ext cx="3426077" cy="4257287"/>
          </a:xfrm>
          <a:prstGeom prst="rect">
            <a:avLst/>
          </a:prstGeom>
        </p:spPr>
      </p:pic>
      <p:sp>
        <p:nvSpPr>
          <p:cNvPr id="12" name="ZoneTexte 10">
            <a:extLst>
              <a:ext uri="{FF2B5EF4-FFF2-40B4-BE49-F238E27FC236}">
                <a16:creationId xmlns:a16="http://schemas.microsoft.com/office/drawing/2014/main" id="{32CC91A5-AAEA-7A28-7548-16217B594588}"/>
              </a:ext>
            </a:extLst>
          </p:cNvPr>
          <p:cNvSpPr txBox="1"/>
          <p:nvPr/>
        </p:nvSpPr>
        <p:spPr>
          <a:xfrm>
            <a:off x="5912626" y="1578300"/>
            <a:ext cx="4634018" cy="3847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900" dirty="0">
                <a:solidFill>
                  <a:srgbClr val="FB6A70"/>
                </a:solidFill>
              </a:rPr>
              <a:t>Nouveauté ! Suivez-nous sur LinkedIn</a:t>
            </a:r>
          </a:p>
        </p:txBody>
      </p:sp>
      <p:sp>
        <p:nvSpPr>
          <p:cNvPr id="16" name="ZoneTexte 15">
            <a:extLst>
              <a:ext uri="{FF2B5EF4-FFF2-40B4-BE49-F238E27FC236}">
                <a16:creationId xmlns:a16="http://schemas.microsoft.com/office/drawing/2014/main" id="{0FF5E6AF-A066-B4AA-9203-27A021F7992C}"/>
              </a:ext>
            </a:extLst>
          </p:cNvPr>
          <p:cNvSpPr txBox="1"/>
          <p:nvPr/>
        </p:nvSpPr>
        <p:spPr>
          <a:xfrm>
            <a:off x="3228975" y="5629960"/>
            <a:ext cx="2333625" cy="646331"/>
          </a:xfrm>
          <a:prstGeom prst="rect">
            <a:avLst/>
          </a:prstGeom>
          <a:noFill/>
        </p:spPr>
        <p:txBody>
          <a:bodyPr wrap="square">
            <a:spAutoFit/>
          </a:bodyPr>
          <a:lstStyle/>
          <a:p>
            <a:r>
              <a:rPr lang="fr-FR" sz="1200" dirty="0">
                <a:latin typeface="+mj-lt"/>
              </a:rPr>
              <a:t>https://www.cnfpt.fr/nous-connaitre/abonnez-vous-aux-informations-du-cnfpt/national</a:t>
            </a:r>
          </a:p>
        </p:txBody>
      </p:sp>
    </p:spTree>
    <p:extLst>
      <p:ext uri="{BB962C8B-B14F-4D97-AF65-F5344CB8AC3E}">
        <p14:creationId xmlns:p14="http://schemas.microsoft.com/office/powerpoint/2010/main" val="2651351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EC091-0425-DC26-1689-010680EF5631}"/>
            </a:ext>
          </a:extLst>
        </p:cNvPr>
        <p:cNvGrpSpPr/>
        <p:nvPr/>
      </p:nvGrpSpPr>
      <p:grpSpPr>
        <a:xfrm>
          <a:off x="0" y="0"/>
          <a:ext cx="0" cy="0"/>
          <a:chOff x="0" y="0"/>
          <a:chExt cx="0" cy="0"/>
        </a:xfrm>
      </p:grpSpPr>
      <p:sp>
        <p:nvSpPr>
          <p:cNvPr id="3" name="ZoneTexte 10">
            <a:extLst>
              <a:ext uri="{FF2B5EF4-FFF2-40B4-BE49-F238E27FC236}">
                <a16:creationId xmlns:a16="http://schemas.microsoft.com/office/drawing/2014/main" id="{D64D63DE-FB1A-9008-99B2-2E9E4C540E01}"/>
              </a:ext>
            </a:extLst>
          </p:cNvPr>
          <p:cNvSpPr txBox="1"/>
          <p:nvPr/>
        </p:nvSpPr>
        <p:spPr>
          <a:xfrm>
            <a:off x="6662757" y="2676525"/>
            <a:ext cx="4842420" cy="218521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900" dirty="0">
                <a:solidFill>
                  <a:srgbClr val="FB6A70"/>
                </a:solidFill>
              </a:rPr>
              <a:t>Étain 9/12/2025 14h-17h</a:t>
            </a:r>
            <a:br>
              <a:rPr lang="fr-FR" sz="2000" b="1" dirty="0">
                <a:solidFill>
                  <a:schemeClr val="bg2">
                    <a:lumMod val="50000"/>
                  </a:schemeClr>
                </a:solidFill>
              </a:rPr>
            </a:br>
            <a:r>
              <a:rPr lang="fr-FR" sz="2000" dirty="0"/>
              <a:t>Hôtel de Ville, 1 place Jean-Baptiste Rouillon</a:t>
            </a:r>
            <a:br>
              <a:rPr lang="fr-FR" sz="2000" dirty="0"/>
            </a:br>
            <a:r>
              <a:rPr lang="fr-FR" b="1" dirty="0">
                <a:solidFill>
                  <a:srgbClr val="050088"/>
                </a:solidFill>
                <a:latin typeface="+mj-lt"/>
              </a:rPr>
              <a:t> </a:t>
            </a:r>
            <a:r>
              <a:rPr lang="fr-FR" dirty="0">
                <a:solidFill>
                  <a:srgbClr val="050088"/>
                </a:solidFill>
                <a:latin typeface="+mj-lt"/>
              </a:rPr>
              <a:t>&gt; code d’inscription T2B18-108</a:t>
            </a:r>
            <a:endParaRPr lang="fr-FR" sz="2600" dirty="0">
              <a:solidFill>
                <a:srgbClr val="050088"/>
              </a:solidFill>
              <a:latin typeface="+mj-lt"/>
            </a:endParaRPr>
          </a:p>
          <a:p>
            <a:endParaRPr lang="fr-FR" sz="2000" b="1" dirty="0">
              <a:solidFill>
                <a:schemeClr val="bg2">
                  <a:lumMod val="50000"/>
                </a:schemeClr>
              </a:solidFill>
            </a:endParaRPr>
          </a:p>
          <a:p>
            <a:r>
              <a:rPr lang="fr-FR" sz="1900" dirty="0">
                <a:solidFill>
                  <a:srgbClr val="FB6A70"/>
                </a:solidFill>
              </a:rPr>
              <a:t>Commercy 11/12/2025 14h-17h</a:t>
            </a:r>
            <a:br>
              <a:rPr lang="fr-FR" sz="2000" b="1" dirty="0">
                <a:solidFill>
                  <a:schemeClr val="bg2">
                    <a:lumMod val="50000"/>
                  </a:schemeClr>
                </a:solidFill>
              </a:rPr>
            </a:br>
            <a:r>
              <a:rPr lang="fr-FR" sz="2000" dirty="0"/>
              <a:t>CNFPT, 14 rue de la gare</a:t>
            </a:r>
          </a:p>
          <a:p>
            <a:r>
              <a:rPr lang="fr-FR" dirty="0">
                <a:solidFill>
                  <a:srgbClr val="050088"/>
                </a:solidFill>
                <a:latin typeface="+mj-lt"/>
              </a:rPr>
              <a:t>&gt; code d’inscription T2B18-107</a:t>
            </a:r>
          </a:p>
        </p:txBody>
      </p:sp>
      <p:sp>
        <p:nvSpPr>
          <p:cNvPr id="2" name="Rectangle 1">
            <a:extLst>
              <a:ext uri="{FF2B5EF4-FFF2-40B4-BE49-F238E27FC236}">
                <a16:creationId xmlns:a16="http://schemas.microsoft.com/office/drawing/2014/main" id="{C84E92BA-D1B5-7E16-770A-84301E07C4C7}"/>
              </a:ext>
            </a:extLst>
          </p:cNvPr>
          <p:cNvSpPr/>
          <p:nvPr/>
        </p:nvSpPr>
        <p:spPr>
          <a:xfrm>
            <a:off x="11173267" y="302597"/>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
        <p:nvSpPr>
          <p:cNvPr id="4" name="Rectangle 3">
            <a:extLst>
              <a:ext uri="{FF2B5EF4-FFF2-40B4-BE49-F238E27FC236}">
                <a16:creationId xmlns:a16="http://schemas.microsoft.com/office/drawing/2014/main" id="{F8A03BF4-5C04-3946-9B41-CD2E77D61F06}"/>
              </a:ext>
            </a:extLst>
          </p:cNvPr>
          <p:cNvSpPr/>
          <p:nvPr/>
        </p:nvSpPr>
        <p:spPr>
          <a:xfrm>
            <a:off x="10546644" y="478395"/>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pic>
        <p:nvPicPr>
          <p:cNvPr id="8" name="Image 7">
            <a:extLst>
              <a:ext uri="{FF2B5EF4-FFF2-40B4-BE49-F238E27FC236}">
                <a16:creationId xmlns:a16="http://schemas.microsoft.com/office/drawing/2014/main" id="{356D434F-345E-00AB-91EB-E8D3C023E01F}"/>
              </a:ext>
            </a:extLst>
          </p:cNvPr>
          <p:cNvPicPr>
            <a:picLocks noChangeAspect="1"/>
          </p:cNvPicPr>
          <p:nvPr/>
        </p:nvPicPr>
        <p:blipFill>
          <a:blip r:embed="rId2"/>
          <a:stretch>
            <a:fillRect/>
          </a:stretch>
        </p:blipFill>
        <p:spPr>
          <a:xfrm>
            <a:off x="694529" y="478395"/>
            <a:ext cx="5401471" cy="5457487"/>
          </a:xfrm>
          <a:prstGeom prst="rect">
            <a:avLst/>
          </a:prstGeom>
        </p:spPr>
      </p:pic>
    </p:spTree>
    <p:extLst>
      <p:ext uri="{BB962C8B-B14F-4D97-AF65-F5344CB8AC3E}">
        <p14:creationId xmlns:p14="http://schemas.microsoft.com/office/powerpoint/2010/main" val="474127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E9B61-4A0A-3FBE-1C46-792B2A833459}"/>
            </a:ext>
          </a:extLst>
        </p:cNvPr>
        <p:cNvGrpSpPr/>
        <p:nvPr/>
      </p:nvGrpSpPr>
      <p:grpSpPr>
        <a:xfrm>
          <a:off x="0" y="0"/>
          <a:ext cx="0" cy="0"/>
          <a:chOff x="0" y="0"/>
          <a:chExt cx="0" cy="0"/>
        </a:xfrm>
      </p:grpSpPr>
      <p:sp>
        <p:nvSpPr>
          <p:cNvPr id="3" name="ZoneTexte 10">
            <a:extLst>
              <a:ext uri="{FF2B5EF4-FFF2-40B4-BE49-F238E27FC236}">
                <a16:creationId xmlns:a16="http://schemas.microsoft.com/office/drawing/2014/main" id="{DBDEF521-784B-C289-FF15-253E28CD1BDC}"/>
              </a:ext>
            </a:extLst>
          </p:cNvPr>
          <p:cNvSpPr txBox="1"/>
          <p:nvPr/>
        </p:nvSpPr>
        <p:spPr>
          <a:xfrm>
            <a:off x="3473013" y="3308658"/>
            <a:ext cx="5245974" cy="89255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600" b="1" dirty="0">
                <a:solidFill>
                  <a:srgbClr val="050088"/>
                </a:solidFill>
                <a:latin typeface="Arial" panose="020B0604020202020204" pitchFamily="34" charset="0"/>
                <a:cs typeface="Arial" panose="020B0604020202020204" pitchFamily="34" charset="0"/>
              </a:rPr>
              <a:t>Merci de votre attention… et </a:t>
            </a:r>
            <a:br>
              <a:rPr lang="fr-FR" sz="2600" b="1" dirty="0">
                <a:solidFill>
                  <a:srgbClr val="050088"/>
                </a:solidFill>
                <a:latin typeface="Arial" panose="020B0604020202020204" pitchFamily="34" charset="0"/>
                <a:cs typeface="Arial" panose="020B0604020202020204" pitchFamily="34" charset="0"/>
              </a:rPr>
            </a:br>
            <a:r>
              <a:rPr lang="fr-FR" sz="2600" b="1" dirty="0">
                <a:solidFill>
                  <a:srgbClr val="050088"/>
                </a:solidFill>
                <a:latin typeface="Arial" panose="020B0604020202020204" pitchFamily="34" charset="0"/>
                <a:cs typeface="Arial" panose="020B0604020202020204" pitchFamily="34" charset="0"/>
              </a:rPr>
              <a:t>à tout à l’heure sur notre atelier</a:t>
            </a:r>
          </a:p>
        </p:txBody>
      </p:sp>
      <p:sp>
        <p:nvSpPr>
          <p:cNvPr id="2" name="Rectangle 1">
            <a:extLst>
              <a:ext uri="{FF2B5EF4-FFF2-40B4-BE49-F238E27FC236}">
                <a16:creationId xmlns:a16="http://schemas.microsoft.com/office/drawing/2014/main" id="{F47A7045-A893-7514-8CA0-2209903886C7}"/>
              </a:ext>
            </a:extLst>
          </p:cNvPr>
          <p:cNvSpPr/>
          <p:nvPr/>
        </p:nvSpPr>
        <p:spPr>
          <a:xfrm>
            <a:off x="11173267" y="302597"/>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
        <p:nvSpPr>
          <p:cNvPr id="4" name="Rectangle 3">
            <a:extLst>
              <a:ext uri="{FF2B5EF4-FFF2-40B4-BE49-F238E27FC236}">
                <a16:creationId xmlns:a16="http://schemas.microsoft.com/office/drawing/2014/main" id="{CD8CE012-7BE0-FE86-C136-C149F2D4A56B}"/>
              </a:ext>
            </a:extLst>
          </p:cNvPr>
          <p:cNvSpPr/>
          <p:nvPr/>
        </p:nvSpPr>
        <p:spPr>
          <a:xfrm>
            <a:off x="10546644" y="478395"/>
            <a:ext cx="663821" cy="638675"/>
          </a:xfrm>
          <a:prstGeom prst="rect">
            <a:avLst/>
          </a:prstGeom>
          <a:solidFill>
            <a:srgbClr val="050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Tree>
    <p:extLst>
      <p:ext uri="{BB962C8B-B14F-4D97-AF65-F5344CB8AC3E}">
        <p14:creationId xmlns:p14="http://schemas.microsoft.com/office/powerpoint/2010/main" val="3221493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E0B43-B3AD-1A3E-FBCC-B5AF1B214DD3}"/>
            </a:ext>
          </a:extLst>
        </p:cNvPr>
        <p:cNvGrpSpPr/>
        <p:nvPr/>
      </p:nvGrpSpPr>
      <p:grpSpPr>
        <a:xfrm>
          <a:off x="0" y="0"/>
          <a:ext cx="0" cy="0"/>
          <a:chOff x="0" y="0"/>
          <a:chExt cx="0" cy="0"/>
        </a:xfrm>
      </p:grpSpPr>
      <p:pic>
        <p:nvPicPr>
          <p:cNvPr id="4" name="Image 3" descr="Une image contenant texte, capture d’écran, Police&#10;&#10;Le contenu généré par l’IA peut être incorrect.">
            <a:extLst>
              <a:ext uri="{FF2B5EF4-FFF2-40B4-BE49-F238E27FC236}">
                <a16:creationId xmlns:a16="http://schemas.microsoft.com/office/drawing/2014/main" id="{FB716A3D-B318-C6DA-6CFD-A841DF6EC9FF}"/>
              </a:ext>
            </a:extLst>
          </p:cNvPr>
          <p:cNvPicPr>
            <a:picLocks noChangeAspect="1"/>
          </p:cNvPicPr>
          <p:nvPr/>
        </p:nvPicPr>
        <p:blipFill>
          <a:blip r:embed="rId2"/>
          <a:stretch>
            <a:fillRect/>
          </a:stretch>
        </p:blipFill>
        <p:spPr>
          <a:xfrm>
            <a:off x="101600" y="0"/>
            <a:ext cx="12090400" cy="6800850"/>
          </a:xfrm>
          <a:prstGeom prst="rect">
            <a:avLst/>
          </a:prstGeom>
        </p:spPr>
      </p:pic>
    </p:spTree>
    <p:extLst>
      <p:ext uri="{BB962C8B-B14F-4D97-AF65-F5344CB8AC3E}">
        <p14:creationId xmlns:p14="http://schemas.microsoft.com/office/powerpoint/2010/main" val="1634466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3DEAB3-16CD-102F-E2DC-8FB8E37D061F}"/>
              </a:ext>
            </a:extLst>
          </p:cNvPr>
          <p:cNvSpPr>
            <a:spLocks noGrp="1"/>
          </p:cNvSpPr>
          <p:nvPr>
            <p:ph type="ctrTitle"/>
          </p:nvPr>
        </p:nvSpPr>
        <p:spPr>
          <a:xfrm>
            <a:off x="5235474" y="1754909"/>
            <a:ext cx="6488869" cy="4027055"/>
          </a:xfrm>
        </p:spPr>
        <p:txBody>
          <a:bodyPr>
            <a:noAutofit/>
          </a:bodyPr>
          <a:lstStyle/>
          <a:p>
            <a:r>
              <a:rPr lang="fr-FR" sz="2000" dirty="0">
                <a:sym typeface="Wingdings" panose="05000000000000000000" pitchFamily="2" charset="2"/>
              </a:rPr>
              <a:t>Nous allons évoquer avec vous :</a:t>
            </a:r>
            <a:br>
              <a:rPr lang="fr-FR" sz="2000" dirty="0">
                <a:sym typeface="Wingdings" panose="05000000000000000000" pitchFamily="2" charset="2"/>
              </a:rPr>
            </a:br>
            <a:br>
              <a:rPr lang="fr-FR" sz="2000" dirty="0">
                <a:sym typeface="Wingdings" panose="05000000000000000000" pitchFamily="2" charset="2"/>
              </a:rPr>
            </a:br>
            <a:r>
              <a:rPr lang="fr-FR" sz="2000" dirty="0">
                <a:sym typeface="Wingdings" panose="05000000000000000000" pitchFamily="2" charset="2"/>
              </a:rPr>
              <a:t> </a:t>
            </a:r>
            <a:r>
              <a:rPr lang="fr-FR" sz="2000" b="0" dirty="0">
                <a:solidFill>
                  <a:schemeClr val="tx1"/>
                </a:solidFill>
                <a:sym typeface="Wingdings" panose="05000000000000000000" pitchFamily="2" charset="2"/>
              </a:rPr>
              <a:t>La</a:t>
            </a:r>
            <a:r>
              <a:rPr lang="fr-FR" sz="2000" b="0" dirty="0">
                <a:solidFill>
                  <a:schemeClr val="tx1"/>
                </a:solidFill>
              </a:rPr>
              <a:t> formation de professionnalisation au </a:t>
            </a:r>
            <a:r>
              <a:rPr lang="fr-FR" sz="2000" b="0" spc="-60" dirty="0">
                <a:solidFill>
                  <a:schemeClr val="tx1"/>
                </a:solidFill>
              </a:rPr>
              <a:t>1</a:t>
            </a:r>
            <a:r>
              <a:rPr lang="fr-FR" sz="2000" b="0" spc="-60" baseline="30000" dirty="0">
                <a:solidFill>
                  <a:schemeClr val="tx1"/>
                </a:solidFill>
              </a:rPr>
              <a:t>er</a:t>
            </a:r>
            <a:r>
              <a:rPr lang="fr-FR" sz="2000" b="0" spc="-60" dirty="0">
                <a:solidFill>
                  <a:schemeClr val="tx1"/>
                </a:solidFill>
              </a:rPr>
              <a:t> emploi</a:t>
            </a:r>
            <a:br>
              <a:rPr lang="fr-FR" sz="2000" spc="-60" dirty="0"/>
            </a:br>
            <a:br>
              <a:rPr lang="fr-FR" sz="2000" spc="-60" dirty="0"/>
            </a:br>
            <a:r>
              <a:rPr lang="fr-FR" sz="2000" dirty="0">
                <a:sym typeface="Wingdings" panose="05000000000000000000" pitchFamily="2" charset="2"/>
              </a:rPr>
              <a:t> </a:t>
            </a:r>
            <a:r>
              <a:rPr lang="fr-FR" sz="2000" b="0" dirty="0">
                <a:solidFill>
                  <a:schemeClr val="tx1"/>
                </a:solidFill>
                <a:sym typeface="Wingdings" panose="05000000000000000000" pitchFamily="2" charset="2"/>
              </a:rPr>
              <a:t>L’offre de formation « citoyenneté » en 2026</a:t>
            </a:r>
            <a:br>
              <a:rPr lang="fr-FR" sz="2000" dirty="0">
                <a:sym typeface="Wingdings" panose="05000000000000000000" pitchFamily="2" charset="2"/>
              </a:rPr>
            </a:br>
            <a:br>
              <a:rPr lang="fr-FR" sz="2000" dirty="0">
                <a:sym typeface="Wingdings" panose="05000000000000000000" pitchFamily="2" charset="2"/>
              </a:rPr>
            </a:br>
            <a:r>
              <a:rPr lang="fr-FR" sz="2000" dirty="0">
                <a:sym typeface="Wingdings" panose="05000000000000000000" pitchFamily="2" charset="2"/>
              </a:rPr>
              <a:t> </a:t>
            </a:r>
            <a:r>
              <a:rPr lang="fr-FR" sz="2000" b="0" dirty="0">
                <a:solidFill>
                  <a:schemeClr val="tx1"/>
                </a:solidFill>
                <a:sym typeface="Wingdings" panose="05000000000000000000" pitchFamily="2" charset="2"/>
              </a:rPr>
              <a:t>L’offre de formation « élections municipales »</a:t>
            </a:r>
            <a:br>
              <a:rPr lang="fr-FR" sz="2000" b="0" dirty="0">
                <a:solidFill>
                  <a:schemeClr val="tx1"/>
                </a:solidFill>
                <a:sym typeface="Wingdings" panose="05000000000000000000" pitchFamily="2" charset="2"/>
              </a:rPr>
            </a:br>
            <a:br>
              <a:rPr lang="fr-FR" sz="2000" dirty="0">
                <a:sym typeface="Wingdings" panose="05000000000000000000" pitchFamily="2" charset="2"/>
              </a:rPr>
            </a:br>
            <a:r>
              <a:rPr lang="fr-FR" sz="2000" dirty="0">
                <a:sym typeface="Wingdings" panose="05000000000000000000" pitchFamily="2" charset="2"/>
              </a:rPr>
              <a:t> </a:t>
            </a:r>
            <a:r>
              <a:rPr lang="fr-FR" sz="2000" b="0" dirty="0">
                <a:solidFill>
                  <a:schemeClr val="tx1"/>
                </a:solidFill>
                <a:sym typeface="Wingdings" panose="05000000000000000000" pitchFamily="2" charset="2"/>
              </a:rPr>
              <a:t>Une e-communauté dédiée aux SGM</a:t>
            </a:r>
            <a:br>
              <a:rPr lang="fr-FR" sz="2000" dirty="0">
                <a:sym typeface="Wingdings" panose="05000000000000000000" pitchFamily="2" charset="2"/>
              </a:rPr>
            </a:br>
            <a:br>
              <a:rPr lang="fr-FR" sz="2000" dirty="0">
                <a:sym typeface="Wingdings" panose="05000000000000000000" pitchFamily="2" charset="2"/>
              </a:rPr>
            </a:br>
            <a:r>
              <a:rPr lang="fr-FR" sz="2000" dirty="0">
                <a:sym typeface="Wingdings" panose="05000000000000000000" pitchFamily="2" charset="2"/>
              </a:rPr>
              <a:t> </a:t>
            </a:r>
            <a:r>
              <a:rPr lang="fr-FR" sz="2000" b="0" dirty="0">
                <a:solidFill>
                  <a:schemeClr val="tx1"/>
                </a:solidFill>
                <a:sym typeface="Wingdings" panose="05000000000000000000" pitchFamily="2" charset="2"/>
              </a:rPr>
              <a:t>Le bulletin trimestriel SGM</a:t>
            </a:r>
            <a:br>
              <a:rPr lang="fr-FR" sz="2000" b="0" dirty="0">
                <a:solidFill>
                  <a:schemeClr val="tx1"/>
                </a:solidFill>
                <a:sym typeface="Wingdings" panose="05000000000000000000" pitchFamily="2" charset="2"/>
              </a:rPr>
            </a:br>
            <a:br>
              <a:rPr lang="fr-FR" sz="2000" dirty="0">
                <a:sym typeface="Wingdings" panose="05000000000000000000" pitchFamily="2" charset="2"/>
              </a:rPr>
            </a:br>
            <a:r>
              <a:rPr lang="fr-FR" sz="2000" dirty="0">
                <a:sym typeface="Wingdings" panose="05000000000000000000" pitchFamily="2" charset="2"/>
              </a:rPr>
              <a:t> </a:t>
            </a:r>
            <a:r>
              <a:rPr lang="fr-FR" sz="2000" b="0" dirty="0">
                <a:solidFill>
                  <a:schemeClr val="tx1"/>
                </a:solidFill>
                <a:sym typeface="Wingdings" panose="05000000000000000000" pitchFamily="2" charset="2"/>
              </a:rPr>
              <a:t>Les formations territorialisées</a:t>
            </a:r>
            <a:endParaRPr lang="fr-FR" sz="2000" b="0" dirty="0">
              <a:solidFill>
                <a:schemeClr val="tx1"/>
              </a:solidFill>
            </a:endParaRPr>
          </a:p>
        </p:txBody>
      </p:sp>
    </p:spTree>
    <p:extLst>
      <p:ext uri="{BB962C8B-B14F-4D97-AF65-F5344CB8AC3E}">
        <p14:creationId xmlns:p14="http://schemas.microsoft.com/office/powerpoint/2010/main" val="2756390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3"/>
          </p:nvPr>
        </p:nvSpPr>
        <p:spPr/>
        <p:txBody>
          <a:bodyPr/>
          <a:lstStyle/>
          <a:p>
            <a:r>
              <a:rPr lang="fr-FR" dirty="0"/>
              <a:t>Focus sur la loi du 30 décembre 2023</a:t>
            </a:r>
          </a:p>
        </p:txBody>
      </p:sp>
      <p:sp>
        <p:nvSpPr>
          <p:cNvPr id="6" name="Espace réservé du texte 5"/>
          <p:cNvSpPr>
            <a:spLocks noGrp="1"/>
          </p:cNvSpPr>
          <p:nvPr>
            <p:ph type="body" sz="quarter" idx="14"/>
          </p:nvPr>
        </p:nvSpPr>
        <p:spPr>
          <a:xfrm>
            <a:off x="603097" y="1894172"/>
            <a:ext cx="11258550" cy="3238756"/>
          </a:xfrm>
        </p:spPr>
        <p:txBody>
          <a:bodyPr/>
          <a:lstStyle/>
          <a:p>
            <a:pPr defTabSz="1219170">
              <a:spcBef>
                <a:spcPts val="300"/>
              </a:spcBef>
              <a:spcAft>
                <a:spcPts val="300"/>
              </a:spcAft>
              <a:tabLst>
                <a:tab pos="990600" algn="l"/>
              </a:tabLst>
            </a:pPr>
            <a:r>
              <a:rPr lang="fr-FR" b="1" dirty="0">
                <a:solidFill>
                  <a:srgbClr val="007DFF"/>
                </a:solidFill>
                <a:latin typeface="Arial"/>
              </a:rPr>
              <a:t>Article 1 :</a:t>
            </a:r>
            <a:r>
              <a:rPr lang="fr-FR" b="1" dirty="0">
                <a:solidFill>
                  <a:srgbClr val="000000"/>
                </a:solidFill>
                <a:latin typeface="Arial"/>
              </a:rPr>
              <a:t> 	</a:t>
            </a:r>
            <a:r>
              <a:rPr lang="fr-FR" dirty="0">
                <a:solidFill>
                  <a:srgbClr val="000000"/>
                </a:solidFill>
                <a:latin typeface="Arial"/>
              </a:rPr>
              <a:t>Nouvelle appellation et modalité de recrutement pour les secrétaires de mairie</a:t>
            </a:r>
          </a:p>
          <a:p>
            <a:pPr defTabSz="1219170">
              <a:spcBef>
                <a:spcPts val="300"/>
              </a:spcBef>
              <a:spcAft>
                <a:spcPts val="300"/>
              </a:spcAft>
              <a:tabLst>
                <a:tab pos="990600" algn="l"/>
              </a:tabLst>
            </a:pPr>
            <a:r>
              <a:rPr lang="fr-FR" b="1" dirty="0">
                <a:solidFill>
                  <a:srgbClr val="007DFF"/>
                </a:solidFill>
                <a:latin typeface="Arial"/>
              </a:rPr>
              <a:t>Article 2 :</a:t>
            </a:r>
            <a:r>
              <a:rPr lang="fr-FR" b="1" dirty="0">
                <a:solidFill>
                  <a:srgbClr val="000000"/>
                </a:solidFill>
                <a:latin typeface="Arial"/>
              </a:rPr>
              <a:t> 	</a:t>
            </a:r>
            <a:r>
              <a:rPr lang="fr-FR" dirty="0">
                <a:solidFill>
                  <a:srgbClr val="000000"/>
                </a:solidFill>
                <a:latin typeface="Arial"/>
              </a:rPr>
              <a:t>Plan de requalification par voie de promotion interne exceptionnelle vers la catégorie B</a:t>
            </a:r>
          </a:p>
          <a:p>
            <a:pPr defTabSz="1219170">
              <a:spcBef>
                <a:spcPts val="300"/>
              </a:spcBef>
              <a:spcAft>
                <a:spcPts val="300"/>
              </a:spcAft>
              <a:tabLst>
                <a:tab pos="990600" algn="l"/>
              </a:tabLst>
            </a:pPr>
            <a:r>
              <a:rPr lang="fr-FR" b="1" dirty="0">
                <a:solidFill>
                  <a:srgbClr val="007DFF"/>
                </a:solidFill>
                <a:latin typeface="Arial"/>
              </a:rPr>
              <a:t>Article 3 :</a:t>
            </a:r>
            <a:r>
              <a:rPr lang="fr-FR" b="1" dirty="0">
                <a:solidFill>
                  <a:srgbClr val="000000"/>
                </a:solidFill>
                <a:latin typeface="Arial"/>
              </a:rPr>
              <a:t> 	</a:t>
            </a:r>
            <a:r>
              <a:rPr lang="fr-FR" dirty="0">
                <a:solidFill>
                  <a:srgbClr val="000000"/>
                </a:solidFill>
                <a:latin typeface="Arial"/>
              </a:rPr>
              <a:t>Création d’une voie de promotion par la formation qualifiante pour les fonctionnaires de catégorie C</a:t>
            </a:r>
          </a:p>
          <a:p>
            <a:pPr defTabSz="1219170">
              <a:spcBef>
                <a:spcPts val="300"/>
              </a:spcBef>
              <a:spcAft>
                <a:spcPts val="300"/>
              </a:spcAft>
              <a:tabLst>
                <a:tab pos="990600" algn="l"/>
              </a:tabLst>
            </a:pPr>
            <a:r>
              <a:rPr lang="fr-FR" b="1" dirty="0">
                <a:solidFill>
                  <a:srgbClr val="007DFF"/>
                </a:solidFill>
                <a:latin typeface="Arial"/>
              </a:rPr>
              <a:t>Article 4 :</a:t>
            </a:r>
            <a:r>
              <a:rPr lang="fr-FR" b="1" dirty="0">
                <a:solidFill>
                  <a:srgbClr val="000000"/>
                </a:solidFill>
                <a:latin typeface="Arial"/>
              </a:rPr>
              <a:t> 	</a:t>
            </a:r>
            <a:r>
              <a:rPr lang="fr-FR" dirty="0">
                <a:solidFill>
                  <a:srgbClr val="000000"/>
                </a:solidFill>
                <a:latin typeface="Arial"/>
              </a:rPr>
              <a:t>Mission d’animation du réseau confiée aux centres de gestion</a:t>
            </a:r>
          </a:p>
          <a:p>
            <a:pPr defTabSz="1219170">
              <a:spcBef>
                <a:spcPts val="300"/>
              </a:spcBef>
              <a:spcAft>
                <a:spcPts val="300"/>
              </a:spcAft>
              <a:tabLst>
                <a:tab pos="990600" algn="l"/>
              </a:tabLst>
            </a:pPr>
            <a:r>
              <a:rPr lang="fr-FR" b="1" dirty="0">
                <a:solidFill>
                  <a:srgbClr val="007DFF"/>
                </a:solidFill>
                <a:highlight>
                  <a:srgbClr val="00FFFF"/>
                </a:highlight>
                <a:latin typeface="Arial"/>
              </a:rPr>
              <a:t>Article 5 :</a:t>
            </a:r>
            <a:r>
              <a:rPr lang="fr-FR" b="1" dirty="0">
                <a:solidFill>
                  <a:srgbClr val="000000"/>
                </a:solidFill>
                <a:highlight>
                  <a:srgbClr val="00FFFF"/>
                </a:highlight>
                <a:latin typeface="Arial"/>
              </a:rPr>
              <a:t> 	</a:t>
            </a:r>
            <a:r>
              <a:rPr lang="fr-FR" dirty="0">
                <a:solidFill>
                  <a:srgbClr val="000000"/>
                </a:solidFill>
                <a:highlight>
                  <a:srgbClr val="00FFFF"/>
                </a:highlight>
                <a:latin typeface="Arial"/>
              </a:rPr>
              <a:t>Introduction d’une formation initiale obligatoire propre à l’emploi de secrétaire de mairie</a:t>
            </a:r>
          </a:p>
          <a:p>
            <a:pPr defTabSz="1219170">
              <a:spcBef>
                <a:spcPts val="300"/>
              </a:spcBef>
              <a:spcAft>
                <a:spcPts val="300"/>
              </a:spcAft>
              <a:tabLst>
                <a:tab pos="990600" algn="l"/>
              </a:tabLst>
            </a:pPr>
            <a:r>
              <a:rPr lang="fr-FR" b="1" dirty="0">
                <a:solidFill>
                  <a:srgbClr val="007DFF"/>
                </a:solidFill>
                <a:latin typeface="Arial"/>
              </a:rPr>
              <a:t>Article 6 :</a:t>
            </a:r>
            <a:r>
              <a:rPr lang="fr-FR" b="1" dirty="0">
                <a:solidFill>
                  <a:srgbClr val="000000"/>
                </a:solidFill>
                <a:latin typeface="Arial"/>
              </a:rPr>
              <a:t> 	</a:t>
            </a:r>
            <a:r>
              <a:rPr lang="fr-FR" dirty="0">
                <a:solidFill>
                  <a:srgbClr val="000000"/>
                </a:solidFill>
                <a:latin typeface="Arial"/>
              </a:rPr>
              <a:t>Rapport sur les modalités de création, au niveau national, d’une formation préparant au métier de secrétaire général de mairie</a:t>
            </a:r>
          </a:p>
          <a:p>
            <a:pPr defTabSz="1219170">
              <a:spcBef>
                <a:spcPts val="300"/>
              </a:spcBef>
              <a:spcAft>
                <a:spcPts val="300"/>
              </a:spcAft>
              <a:tabLst>
                <a:tab pos="990600" algn="l"/>
              </a:tabLst>
            </a:pPr>
            <a:r>
              <a:rPr lang="fr-FR" b="1" dirty="0">
                <a:solidFill>
                  <a:srgbClr val="007DFF"/>
                </a:solidFill>
                <a:latin typeface="Arial"/>
              </a:rPr>
              <a:t>Article 7 :</a:t>
            </a:r>
            <a:r>
              <a:rPr lang="fr-FR" b="1" dirty="0">
                <a:solidFill>
                  <a:srgbClr val="000000"/>
                </a:solidFill>
                <a:latin typeface="Arial"/>
              </a:rPr>
              <a:t> 	</a:t>
            </a:r>
            <a:r>
              <a:rPr lang="fr-FR" dirty="0">
                <a:solidFill>
                  <a:srgbClr val="000000"/>
                </a:solidFill>
                <a:latin typeface="Arial"/>
              </a:rPr>
              <a:t>Prise en compte de l’exercice des fonctions de secrétaire de mairie pour la promotion interne</a:t>
            </a:r>
          </a:p>
          <a:p>
            <a:pPr defTabSz="1219170">
              <a:spcBef>
                <a:spcPts val="300"/>
              </a:spcBef>
              <a:spcAft>
                <a:spcPts val="300"/>
              </a:spcAft>
              <a:tabLst>
                <a:tab pos="990600" algn="l"/>
              </a:tabLst>
            </a:pPr>
            <a:r>
              <a:rPr lang="fr-FR" b="1" dirty="0">
                <a:solidFill>
                  <a:srgbClr val="007DFF"/>
                </a:solidFill>
                <a:latin typeface="Arial"/>
              </a:rPr>
              <a:t>Article 8 :</a:t>
            </a:r>
            <a:r>
              <a:rPr lang="fr-FR" b="1" dirty="0">
                <a:solidFill>
                  <a:srgbClr val="000000"/>
                </a:solidFill>
                <a:latin typeface="Arial"/>
              </a:rPr>
              <a:t> 	</a:t>
            </a:r>
            <a:r>
              <a:rPr lang="fr-FR" dirty="0">
                <a:solidFill>
                  <a:srgbClr val="000000"/>
                </a:solidFill>
                <a:latin typeface="Arial"/>
              </a:rPr>
              <a:t>Avantage spécifique d’ancienneté pour les agents exerçant les fonctions de secrétaire de mairie</a:t>
            </a:r>
          </a:p>
          <a:p>
            <a:pPr defTabSz="1219170">
              <a:spcBef>
                <a:spcPts val="300"/>
              </a:spcBef>
              <a:spcAft>
                <a:spcPts val="300"/>
              </a:spcAft>
              <a:tabLst>
                <a:tab pos="990600" algn="l"/>
              </a:tabLst>
            </a:pPr>
            <a:r>
              <a:rPr lang="fr-FR" b="1" dirty="0">
                <a:solidFill>
                  <a:srgbClr val="007DFF"/>
                </a:solidFill>
                <a:latin typeface="Arial"/>
              </a:rPr>
              <a:t>Article 9 :</a:t>
            </a:r>
            <a:r>
              <a:rPr lang="fr-FR" b="1" dirty="0">
                <a:solidFill>
                  <a:srgbClr val="000000"/>
                </a:solidFill>
                <a:latin typeface="Arial"/>
              </a:rPr>
              <a:t> 	</a:t>
            </a:r>
            <a:r>
              <a:rPr lang="fr-FR" dirty="0">
                <a:solidFill>
                  <a:srgbClr val="000000"/>
                </a:solidFill>
                <a:latin typeface="Arial"/>
              </a:rPr>
              <a:t>Hausse du seuil de population en-deçà duquel les communes peuvent recruter des contractuels à temps complet pour les emplois	de secrétaire de mairie</a:t>
            </a:r>
          </a:p>
        </p:txBody>
      </p:sp>
      <p:sp>
        <p:nvSpPr>
          <p:cNvPr id="7" name="Espace réservé du texte 6"/>
          <p:cNvSpPr>
            <a:spLocks noGrp="1"/>
          </p:cNvSpPr>
          <p:nvPr>
            <p:ph type="body" sz="quarter" idx="17"/>
          </p:nvPr>
        </p:nvSpPr>
        <p:spPr/>
        <p:txBody>
          <a:bodyPr/>
          <a:lstStyle/>
          <a:p>
            <a:r>
              <a:rPr lang="fr-FR" sz="2400" dirty="0">
                <a:solidFill>
                  <a:schemeClr val="tx2"/>
                </a:solidFill>
              </a:rPr>
              <a:t>visant à revaloriser le métier de secrétaire de mairie</a:t>
            </a: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1399" y="296863"/>
            <a:ext cx="660248" cy="660248"/>
          </a:xfrm>
          <a:prstGeom prst="rect">
            <a:avLst/>
          </a:prstGeom>
        </p:spPr>
      </p:pic>
    </p:spTree>
    <p:extLst>
      <p:ext uri="{BB962C8B-B14F-4D97-AF65-F5344CB8AC3E}">
        <p14:creationId xmlns:p14="http://schemas.microsoft.com/office/powerpoint/2010/main" val="2780557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4AD5A7E-DE95-61DC-254D-03DE9A26C97B}"/>
              </a:ext>
            </a:extLst>
          </p:cNvPr>
          <p:cNvSpPr>
            <a:spLocks noGrp="1"/>
          </p:cNvSpPr>
          <p:nvPr>
            <p:ph type="body" sz="quarter" idx="14"/>
          </p:nvPr>
        </p:nvSpPr>
        <p:spPr>
          <a:xfrm>
            <a:off x="658860" y="1289243"/>
            <a:ext cx="10563321" cy="4760575"/>
          </a:xfrm>
        </p:spPr>
        <p:txBody>
          <a:bodyPr>
            <a:normAutofit fontScale="85000" lnSpcReduction="20000"/>
          </a:bodyPr>
          <a:lstStyle/>
          <a:p>
            <a:pPr algn="just"/>
            <a:r>
              <a:rPr lang="fr-FR" sz="2200" dirty="0">
                <a:solidFill>
                  <a:schemeClr val="tx2"/>
                </a:solidFill>
                <a:latin typeface="+mn-lt"/>
                <a:cs typeface="+mn-cs"/>
              </a:rPr>
              <a:t>Nouvelle obligation à compter du 17 juillet 2024</a:t>
            </a:r>
          </a:p>
          <a:p>
            <a:pPr algn="just">
              <a:lnSpc>
                <a:spcPct val="120000"/>
              </a:lnSpc>
            </a:pPr>
            <a:r>
              <a:rPr lang="fr-FR" sz="2000" dirty="0"/>
              <a:t>Dans le cadre de ses missions relatives à la formation statutaire obligatoire des agents territoriaux, le CNFPT met en œuvre une nouvelle offre de formation de professionnalisation au premier emploi de secrétaire général de mairie.  </a:t>
            </a:r>
          </a:p>
          <a:p>
            <a:pPr algn="just"/>
            <a:r>
              <a:rPr lang="fr-FR" sz="2000" dirty="0"/>
              <a:t> </a:t>
            </a:r>
          </a:p>
          <a:p>
            <a:pPr algn="just">
              <a:lnSpc>
                <a:spcPct val="120000"/>
              </a:lnSpc>
            </a:pPr>
            <a:r>
              <a:rPr lang="fr-FR" sz="2000" dirty="0"/>
              <a:t>Les agents concernés : tous les fonctionnaires et contractuels (recrutés sur un emploi permanent en application de l’article L.332-8 du code général de la fonction publique pour une durée d’au moins un an) </a:t>
            </a:r>
            <a:r>
              <a:rPr lang="fr-FR" sz="2000" b="1" dirty="0"/>
              <a:t>primo-affectés sur un poste de secrétaire général de mairie</a:t>
            </a:r>
            <a:r>
              <a:rPr lang="fr-FR" sz="2000" dirty="0"/>
              <a:t>.</a:t>
            </a:r>
          </a:p>
          <a:p>
            <a:pPr algn="just"/>
            <a:endParaRPr lang="fr-FR" sz="2000" dirty="0"/>
          </a:p>
          <a:p>
            <a:pPr marL="285750" lvl="0" indent="-285750" algn="just">
              <a:lnSpc>
                <a:spcPct val="120000"/>
              </a:lnSpc>
              <a:spcBef>
                <a:spcPts val="0"/>
              </a:spcBef>
              <a:buFont typeface="Arial" panose="020B0604020202020204" pitchFamily="34" charset="0"/>
              <a:buChar char="•"/>
            </a:pPr>
            <a:r>
              <a:rPr lang="fr-FR" sz="2000" dirty="0"/>
              <a:t>Les agents doivent suivre une formation adaptée aux besoins de la collectivité,</a:t>
            </a:r>
          </a:p>
          <a:p>
            <a:pPr marL="285750" lvl="0" indent="-285750" algn="just">
              <a:lnSpc>
                <a:spcPct val="120000"/>
              </a:lnSpc>
              <a:spcBef>
                <a:spcPts val="0"/>
              </a:spcBef>
              <a:buFont typeface="Arial" panose="020B0604020202020204" pitchFamily="34" charset="0"/>
              <a:buChar char="•"/>
            </a:pPr>
            <a:r>
              <a:rPr lang="fr-FR" sz="2000" dirty="0"/>
              <a:t>d’une durée de 15 jours,</a:t>
            </a:r>
          </a:p>
          <a:p>
            <a:pPr marL="285750" lvl="0" indent="-285750" algn="just">
              <a:lnSpc>
                <a:spcPct val="120000"/>
              </a:lnSpc>
              <a:spcBef>
                <a:spcPts val="0"/>
              </a:spcBef>
              <a:buFont typeface="Arial" panose="020B0604020202020204" pitchFamily="34" charset="0"/>
              <a:buChar char="•"/>
            </a:pPr>
            <a:r>
              <a:rPr lang="fr-FR" sz="2000" dirty="0"/>
              <a:t>dispensée par le CNFPT,</a:t>
            </a:r>
          </a:p>
          <a:p>
            <a:pPr marL="285750" indent="-285750" algn="just">
              <a:lnSpc>
                <a:spcPct val="120000"/>
              </a:lnSpc>
              <a:spcBef>
                <a:spcPts val="0"/>
              </a:spcBef>
              <a:buFont typeface="Arial" panose="020B0604020202020204" pitchFamily="34" charset="0"/>
              <a:buChar char="•"/>
            </a:pPr>
            <a:r>
              <a:rPr lang="fr-FR" sz="2000" dirty="0"/>
              <a:t>dans un délai d’un an après leur prise de poste. </a:t>
            </a:r>
          </a:p>
          <a:p>
            <a:pPr marL="285750" indent="-285750" algn="just">
              <a:buFont typeface="Arial" panose="020B0604020202020204" pitchFamily="34" charset="0"/>
              <a:buChar char="•"/>
            </a:pPr>
            <a:endParaRPr lang="fr-FR" sz="2000" dirty="0"/>
          </a:p>
          <a:p>
            <a:pPr algn="just"/>
            <a:r>
              <a:rPr lang="fr-FR" sz="1600" b="1" dirty="0"/>
              <a:t>Les SGM ayant bénéficié d’une promotion interne n’ont pas l’obligation de suivre le dispositif. Ils entrent dans le cadre commun de suivi de la formation de professionnalisation propre au cadre d’emploi.</a:t>
            </a:r>
          </a:p>
        </p:txBody>
      </p:sp>
      <p:sp>
        <p:nvSpPr>
          <p:cNvPr id="6" name="Espace réservé du texte 1">
            <a:extLst>
              <a:ext uri="{FF2B5EF4-FFF2-40B4-BE49-F238E27FC236}">
                <a16:creationId xmlns:a16="http://schemas.microsoft.com/office/drawing/2014/main" id="{088ECD56-5899-C6B9-883D-535535793DBB}"/>
              </a:ext>
            </a:extLst>
          </p:cNvPr>
          <p:cNvSpPr>
            <a:spLocks noGrp="1"/>
          </p:cNvSpPr>
          <p:nvPr>
            <p:ph type="body" sz="quarter" idx="13"/>
          </p:nvPr>
        </p:nvSpPr>
        <p:spPr>
          <a:xfrm>
            <a:off x="838200" y="601663"/>
            <a:ext cx="7653338" cy="515937"/>
          </a:xfrm>
        </p:spPr>
        <p:txBody>
          <a:bodyPr>
            <a:normAutofit fontScale="85000" lnSpcReduction="10000"/>
          </a:bodyPr>
          <a:lstStyle/>
          <a:p>
            <a:r>
              <a:rPr lang="fr-FR" dirty="0"/>
              <a:t>La formation de professionnalisation au 1</a:t>
            </a:r>
            <a:r>
              <a:rPr lang="fr-FR" baseline="30000" dirty="0"/>
              <a:t>er</a:t>
            </a:r>
            <a:r>
              <a:rPr lang="fr-FR" dirty="0"/>
              <a:t> emploi</a:t>
            </a:r>
          </a:p>
        </p:txBody>
      </p:sp>
    </p:spTree>
    <p:extLst>
      <p:ext uri="{BB962C8B-B14F-4D97-AF65-F5344CB8AC3E}">
        <p14:creationId xmlns:p14="http://schemas.microsoft.com/office/powerpoint/2010/main" val="386936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42FB8-D19A-CEF6-3C7C-27DF5F967258}"/>
            </a:ext>
          </a:extLst>
        </p:cNvPr>
        <p:cNvGrpSpPr/>
        <p:nvPr/>
      </p:nvGrpSpPr>
      <p:grpSpPr>
        <a:xfrm>
          <a:off x="0" y="0"/>
          <a:ext cx="0" cy="0"/>
          <a:chOff x="0" y="0"/>
          <a:chExt cx="0" cy="0"/>
        </a:xfrm>
      </p:grpSpPr>
      <p:sp>
        <p:nvSpPr>
          <p:cNvPr id="6" name="Espace réservé du texte 1">
            <a:extLst>
              <a:ext uri="{FF2B5EF4-FFF2-40B4-BE49-F238E27FC236}">
                <a16:creationId xmlns:a16="http://schemas.microsoft.com/office/drawing/2014/main" id="{8B836D6D-A161-5DC2-B058-E106A4AA1580}"/>
              </a:ext>
            </a:extLst>
          </p:cNvPr>
          <p:cNvSpPr>
            <a:spLocks noGrp="1"/>
          </p:cNvSpPr>
          <p:nvPr>
            <p:ph type="body" sz="quarter" idx="13"/>
          </p:nvPr>
        </p:nvSpPr>
        <p:spPr>
          <a:xfrm>
            <a:off x="838200" y="601663"/>
            <a:ext cx="7653338" cy="515937"/>
          </a:xfrm>
        </p:spPr>
        <p:txBody>
          <a:bodyPr>
            <a:normAutofit fontScale="85000" lnSpcReduction="10000"/>
          </a:bodyPr>
          <a:lstStyle/>
          <a:p>
            <a:r>
              <a:rPr lang="fr-FR" dirty="0"/>
              <a:t>La formation de professionnalisation au 1</a:t>
            </a:r>
            <a:r>
              <a:rPr lang="fr-FR" baseline="30000" dirty="0"/>
              <a:t>er</a:t>
            </a:r>
            <a:r>
              <a:rPr lang="fr-FR" dirty="0"/>
              <a:t> emploi</a:t>
            </a:r>
          </a:p>
        </p:txBody>
      </p:sp>
      <p:sp>
        <p:nvSpPr>
          <p:cNvPr id="7" name="ZoneTexte 6">
            <a:extLst>
              <a:ext uri="{FF2B5EF4-FFF2-40B4-BE49-F238E27FC236}">
                <a16:creationId xmlns:a16="http://schemas.microsoft.com/office/drawing/2014/main" id="{9855575F-4245-6B69-27D5-B51636FC646C}"/>
              </a:ext>
            </a:extLst>
          </p:cNvPr>
          <p:cNvSpPr txBox="1"/>
          <p:nvPr/>
        </p:nvSpPr>
        <p:spPr>
          <a:xfrm>
            <a:off x="1124555" y="1413162"/>
            <a:ext cx="9681989" cy="3077766"/>
          </a:xfrm>
          <a:prstGeom prst="rect">
            <a:avLst/>
          </a:prstGeom>
          <a:noFill/>
        </p:spPr>
        <p:txBody>
          <a:bodyPr wrap="square" lIns="0">
            <a:spAutoFit/>
          </a:bodyPr>
          <a:lstStyle/>
          <a:p>
            <a:pPr>
              <a:defRPr/>
            </a:pPr>
            <a:r>
              <a:rPr lang="fr-FR" sz="1900" dirty="0">
                <a:solidFill>
                  <a:schemeClr val="tx2"/>
                </a:solidFill>
              </a:rPr>
              <a:t>Organisation</a:t>
            </a:r>
            <a:r>
              <a:rPr lang="fr-FR" sz="2400" b="1" kern="0" dirty="0">
                <a:solidFill>
                  <a:srgbClr val="07008D"/>
                </a:solidFill>
                <a:cs typeface="Arial" panose="020B0604020202020204" pitchFamily="34" charset="0"/>
              </a:rPr>
              <a:t> </a:t>
            </a:r>
            <a:r>
              <a:rPr lang="fr-FR" sz="1900" dirty="0">
                <a:solidFill>
                  <a:schemeClr val="tx2"/>
                </a:solidFill>
              </a:rPr>
              <a:t>en Grand Est </a:t>
            </a:r>
          </a:p>
          <a:p>
            <a:pPr marL="285750" indent="-285750">
              <a:buFont typeface="Arial" panose="020B0604020202020204" pitchFamily="34" charset="0"/>
              <a:buChar char="•"/>
              <a:defRPr/>
            </a:pPr>
            <a:endParaRPr lang="fr-FR" sz="2400" kern="0" dirty="0">
              <a:solidFill>
                <a:srgbClr val="000000"/>
              </a:solidFill>
              <a:cs typeface="Arial" panose="020B0604020202020204" pitchFamily="34" charset="0"/>
            </a:endParaRPr>
          </a:p>
          <a:p>
            <a:pPr marL="285750" indent="-285750">
              <a:buFont typeface="Arial" panose="020B0604020202020204" pitchFamily="34" charset="0"/>
              <a:buChar char="•"/>
              <a:defRPr/>
            </a:pPr>
            <a:r>
              <a:rPr lang="fr-FR" kern="0" dirty="0">
                <a:solidFill>
                  <a:srgbClr val="000000"/>
                </a:solidFill>
                <a:cs typeface="Arial" panose="020B0604020202020204" pitchFamily="34" charset="0"/>
              </a:rPr>
              <a:t>Les agents répondant aux critères peuvent s’identifier via le code de recensement </a:t>
            </a:r>
            <a:r>
              <a:rPr lang="fr-FR" b="1" kern="0" dirty="0">
                <a:solidFill>
                  <a:srgbClr val="000000"/>
                </a:solidFill>
                <a:cs typeface="Arial" panose="020B0604020202020204" pitchFamily="34" charset="0"/>
              </a:rPr>
              <a:t>SXSG3</a:t>
            </a:r>
          </a:p>
          <a:p>
            <a:pPr marL="285750" indent="-285750">
              <a:buFont typeface="Arial" panose="020B0604020202020204" pitchFamily="34" charset="0"/>
              <a:buChar char="•"/>
              <a:defRPr/>
            </a:pPr>
            <a:r>
              <a:rPr lang="fr-FR" kern="0" dirty="0">
                <a:solidFill>
                  <a:srgbClr val="000000"/>
                </a:solidFill>
                <a:cs typeface="Arial" panose="020B0604020202020204" pitchFamily="34" charset="0"/>
              </a:rPr>
              <a:t>Le recensement permet la constitution des groupes et l’organisation des sessions.</a:t>
            </a:r>
          </a:p>
          <a:p>
            <a:pPr marL="285750" indent="-285750">
              <a:buFont typeface="Arial" panose="020B0604020202020204" pitchFamily="34" charset="0"/>
              <a:buChar char="•"/>
              <a:defRPr/>
            </a:pPr>
            <a:endParaRPr lang="fr-FR" kern="0" dirty="0">
              <a:solidFill>
                <a:srgbClr val="000000"/>
              </a:solidFill>
              <a:cs typeface="Arial" panose="020B0604020202020204" pitchFamily="34" charset="0"/>
            </a:endParaRPr>
          </a:p>
          <a:p>
            <a:pPr marL="285750" indent="-285750">
              <a:buFont typeface="Arial" panose="020B0604020202020204" pitchFamily="34" charset="0"/>
              <a:buChar char="•"/>
              <a:defRPr/>
            </a:pPr>
            <a:r>
              <a:rPr lang="fr-FR" kern="0" dirty="0">
                <a:solidFill>
                  <a:srgbClr val="000000"/>
                </a:solidFill>
                <a:cs typeface="Arial" panose="020B0604020202020204" pitchFamily="34" charset="0"/>
              </a:rPr>
              <a:t>2 sessions ont débuté en novembre sur une durée de 7 semaines au total, à raison de 2 modules d’une demi-journée par semaine.</a:t>
            </a:r>
          </a:p>
          <a:p>
            <a:pPr marL="285750" indent="-285750">
              <a:buFont typeface="Arial" panose="020B0604020202020204" pitchFamily="34" charset="0"/>
              <a:buChar char="•"/>
              <a:defRPr/>
            </a:pPr>
            <a:r>
              <a:rPr lang="fr-FR" kern="0" dirty="0">
                <a:solidFill>
                  <a:srgbClr val="000000"/>
                </a:solidFill>
                <a:cs typeface="Arial" panose="020B0604020202020204" pitchFamily="34" charset="0"/>
              </a:rPr>
              <a:t>Elles se déroulent </a:t>
            </a:r>
            <a:r>
              <a:rPr lang="fr-FR" b="1" kern="0" dirty="0">
                <a:solidFill>
                  <a:srgbClr val="000000"/>
                </a:solidFill>
                <a:cs typeface="Arial" panose="020B0604020202020204" pitchFamily="34" charset="0"/>
              </a:rPr>
              <a:t>en distanciel</a:t>
            </a:r>
            <a:r>
              <a:rPr lang="fr-FR" kern="0" dirty="0">
                <a:solidFill>
                  <a:srgbClr val="000000"/>
                </a:solidFill>
                <a:cs typeface="Arial" panose="020B0604020202020204" pitchFamily="34" charset="0"/>
              </a:rPr>
              <a:t> au regard de l’origine géographique des stagiaires.</a:t>
            </a:r>
            <a:endParaRPr lang="fr-FR" b="1" kern="0" dirty="0">
              <a:solidFill>
                <a:srgbClr val="07008D"/>
              </a:solidFill>
              <a:cs typeface="Arial" panose="020B0604020202020204" pitchFamily="34" charset="0"/>
            </a:endParaRPr>
          </a:p>
          <a:p>
            <a:pPr marL="285750" indent="-285750">
              <a:buFont typeface="Arial" panose="020B0604020202020204" pitchFamily="34" charset="0"/>
              <a:buChar char="•"/>
              <a:defRPr/>
            </a:pPr>
            <a:r>
              <a:rPr lang="fr-FR" kern="0" dirty="0">
                <a:solidFill>
                  <a:srgbClr val="333333"/>
                </a:solidFill>
                <a:cs typeface="Arial" panose="020B0604020202020204" pitchFamily="34" charset="0"/>
              </a:rPr>
              <a:t>D’autres sessions seront organisées dès le 1</a:t>
            </a:r>
            <a:r>
              <a:rPr lang="fr-FR" kern="0" baseline="30000" dirty="0">
                <a:solidFill>
                  <a:srgbClr val="333333"/>
                </a:solidFill>
                <a:cs typeface="Arial" panose="020B0604020202020204" pitchFamily="34" charset="0"/>
              </a:rPr>
              <a:t>er</a:t>
            </a:r>
            <a:r>
              <a:rPr lang="fr-FR" kern="0" dirty="0">
                <a:solidFill>
                  <a:srgbClr val="333333"/>
                </a:solidFill>
                <a:cs typeface="Arial" panose="020B0604020202020204" pitchFamily="34" charset="0"/>
              </a:rPr>
              <a:t> trimestre 2026.</a:t>
            </a:r>
            <a:endParaRPr lang="fr-FR" b="1" kern="0" dirty="0">
              <a:solidFill>
                <a:srgbClr val="333333"/>
              </a:solidFill>
              <a:cs typeface="Arial" panose="020B0604020202020204" pitchFamily="34" charset="0"/>
            </a:endParaRPr>
          </a:p>
          <a:p>
            <a:pPr marL="285750" indent="-285750">
              <a:buFont typeface="Wingdings" panose="05000000000000000000" pitchFamily="2" charset="2"/>
              <a:buChar char="Ø"/>
              <a:defRPr/>
            </a:pPr>
            <a:endParaRPr lang="fr-FR" sz="2000" kern="0" dirty="0">
              <a:solidFill>
                <a:srgbClr val="333333"/>
              </a:solidFill>
              <a:cs typeface="Arial" panose="020B0604020202020204" pitchFamily="34" charset="0"/>
            </a:endParaRPr>
          </a:p>
        </p:txBody>
      </p:sp>
    </p:spTree>
    <p:extLst>
      <p:ext uri="{BB962C8B-B14F-4D97-AF65-F5344CB8AC3E}">
        <p14:creationId xmlns:p14="http://schemas.microsoft.com/office/powerpoint/2010/main" val="2697845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a:xfrm>
            <a:off x="838200" y="300096"/>
            <a:ext cx="10020300" cy="515129"/>
          </a:xfrm>
        </p:spPr>
        <p:txBody>
          <a:bodyPr/>
          <a:lstStyle/>
          <a:p>
            <a:r>
              <a:rPr lang="fr-FR" sz="2700" dirty="0"/>
              <a:t>La formation de professionnalisation au </a:t>
            </a:r>
            <a:r>
              <a:rPr lang="fr-FR" sz="2700" spc="-60" dirty="0"/>
              <a:t>1</a:t>
            </a:r>
            <a:r>
              <a:rPr lang="fr-FR" sz="2700" spc="-60" baseline="30000" dirty="0"/>
              <a:t>er</a:t>
            </a:r>
            <a:r>
              <a:rPr lang="fr-FR" sz="2700" spc="-60" dirty="0"/>
              <a:t> emploi</a:t>
            </a:r>
          </a:p>
          <a:p>
            <a:endParaRPr lang="fr-FR" dirty="0"/>
          </a:p>
        </p:txBody>
      </p:sp>
      <p:sp>
        <p:nvSpPr>
          <p:cNvPr id="12" name="Espace réservé du texte 11"/>
          <p:cNvSpPr>
            <a:spLocks noGrp="1"/>
          </p:cNvSpPr>
          <p:nvPr>
            <p:ph type="body" sz="quarter" idx="17"/>
          </p:nvPr>
        </p:nvSpPr>
        <p:spPr>
          <a:xfrm>
            <a:off x="838200" y="1072285"/>
            <a:ext cx="7653866" cy="302254"/>
          </a:xfrm>
        </p:spPr>
        <p:txBody>
          <a:bodyPr/>
          <a:lstStyle/>
          <a:p>
            <a:r>
              <a:rPr lang="fr-FR" sz="1900" dirty="0">
                <a:solidFill>
                  <a:schemeClr val="tx2"/>
                </a:solidFill>
              </a:rPr>
              <a:t>Modalités de mise en œuvre</a:t>
            </a:r>
          </a:p>
        </p:txBody>
      </p:sp>
      <p:pic>
        <p:nvPicPr>
          <p:cNvPr id="15" name="Espace réservé du contenu 14"/>
          <p:cNvPicPr>
            <a:picLocks noGrp="1" noChangeAspect="1"/>
          </p:cNvPicPr>
          <p:nvPr>
            <p:ph idx="4294967295"/>
          </p:nvPr>
        </p:nvPicPr>
        <p:blipFill rotWithShape="1">
          <a:blip r:embed="rId2" cstate="hqprint">
            <a:extLst>
              <a:ext uri="{28A0092B-C50C-407E-A947-70E740481C1C}">
                <a14:useLocalDpi xmlns:a14="http://schemas.microsoft.com/office/drawing/2010/main"/>
              </a:ext>
            </a:extLst>
          </a:blip>
          <a:srcRect l="4692" t="15213"/>
          <a:stretch/>
        </p:blipFill>
        <p:spPr>
          <a:xfrm>
            <a:off x="1604818" y="2590528"/>
            <a:ext cx="8093075" cy="1974850"/>
          </a:xfrm>
          <a:prstGeom prst="rect">
            <a:avLst/>
          </a:prstGeom>
        </p:spPr>
      </p:pic>
      <p:sp>
        <p:nvSpPr>
          <p:cNvPr id="5" name="Rectangle 4"/>
          <p:cNvSpPr/>
          <p:nvPr/>
        </p:nvSpPr>
        <p:spPr>
          <a:xfrm>
            <a:off x="3308573" y="1723437"/>
            <a:ext cx="5479385" cy="5078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700" b="1" dirty="0">
                <a:solidFill>
                  <a:schemeClr val="bg2"/>
                </a:solidFill>
                <a:latin typeface="Arial" panose="020B0604020202020204" pitchFamily="34" charset="0"/>
                <a:cs typeface="Arial" panose="020B0604020202020204" pitchFamily="34" charset="0"/>
              </a:rPr>
              <a:t>Principes de l'offre de formation</a:t>
            </a: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300" y="296863"/>
            <a:ext cx="642937" cy="642937"/>
          </a:xfrm>
          <a:prstGeom prst="rect">
            <a:avLst/>
          </a:prstGeom>
        </p:spPr>
      </p:pic>
    </p:spTree>
    <p:extLst>
      <p:ext uri="{BB962C8B-B14F-4D97-AF65-F5344CB8AC3E}">
        <p14:creationId xmlns:p14="http://schemas.microsoft.com/office/powerpoint/2010/main" val="294308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586DB8-1062-41B0-DE14-843EC35E82DE}"/>
              </a:ext>
            </a:extLst>
          </p:cNvPr>
          <p:cNvSpPr>
            <a:spLocks noGrp="1"/>
          </p:cNvSpPr>
          <p:nvPr>
            <p:ph type="body" sz="quarter" idx="13"/>
          </p:nvPr>
        </p:nvSpPr>
        <p:spPr>
          <a:xfrm>
            <a:off x="838200" y="864268"/>
            <a:ext cx="4377267" cy="515129"/>
          </a:xfrm>
        </p:spPr>
        <p:txBody>
          <a:bodyPr>
            <a:normAutofit/>
          </a:bodyPr>
          <a:lstStyle/>
          <a:p>
            <a:r>
              <a:rPr lang="fr-FR" sz="1900" b="0" dirty="0">
                <a:solidFill>
                  <a:schemeClr val="tx2"/>
                </a:solidFill>
                <a:latin typeface="+mn-lt"/>
                <a:cs typeface="+mn-cs"/>
              </a:rPr>
              <a:t>Objectifs de la formation</a:t>
            </a:r>
          </a:p>
        </p:txBody>
      </p:sp>
      <p:sp>
        <p:nvSpPr>
          <p:cNvPr id="3" name="Espace réservé du texte 2">
            <a:extLst>
              <a:ext uri="{FF2B5EF4-FFF2-40B4-BE49-F238E27FC236}">
                <a16:creationId xmlns:a16="http://schemas.microsoft.com/office/drawing/2014/main" id="{64AD5A7E-DE95-61DC-254D-03DE9A26C97B}"/>
              </a:ext>
            </a:extLst>
          </p:cNvPr>
          <p:cNvSpPr>
            <a:spLocks noGrp="1"/>
          </p:cNvSpPr>
          <p:nvPr>
            <p:ph type="body" sz="quarter" idx="14"/>
          </p:nvPr>
        </p:nvSpPr>
        <p:spPr>
          <a:xfrm>
            <a:off x="838200" y="1430866"/>
            <a:ext cx="10522789" cy="4388043"/>
          </a:xfrm>
        </p:spPr>
        <p:txBody>
          <a:bodyPr>
            <a:normAutofit/>
          </a:bodyPr>
          <a:lstStyle/>
          <a:p>
            <a:pPr marL="285750" indent="-285750">
              <a:buFont typeface="Wingdings" panose="05000000000000000000" pitchFamily="2" charset="2"/>
              <a:buChar char="Ø"/>
            </a:pPr>
            <a:r>
              <a:rPr lang="fr-FR" dirty="0"/>
              <a:t>Faire réseau (dans le groupe). </a:t>
            </a:r>
          </a:p>
          <a:p>
            <a:pPr marL="285750" lvl="0" indent="-285750">
              <a:buFont typeface="Wingdings" panose="05000000000000000000" pitchFamily="2" charset="2"/>
              <a:buChar char="Ø"/>
            </a:pPr>
            <a:r>
              <a:rPr lang="fr-FR" dirty="0"/>
              <a:t>Identifier les réseaux/acteurs support (sur son territoire, e-communauté).</a:t>
            </a:r>
          </a:p>
          <a:p>
            <a:pPr marL="285750" lvl="0" indent="-285750">
              <a:buFont typeface="Wingdings" panose="05000000000000000000" pitchFamily="2" charset="2"/>
              <a:buChar char="Ø"/>
            </a:pPr>
            <a:r>
              <a:rPr lang="fr-FR" dirty="0"/>
              <a:t>Définir l’amplitude des champs d’activité, le périmètre d’intervention d’un secrétaire général de mairie et le réseau de relation avec les acteurs locaux (élu, habitant, interco, Etat …).</a:t>
            </a:r>
          </a:p>
          <a:p>
            <a:pPr marL="285750" lvl="0" indent="-285750">
              <a:buFont typeface="Wingdings" panose="05000000000000000000" pitchFamily="2" charset="2"/>
              <a:buChar char="Ø"/>
            </a:pPr>
            <a:r>
              <a:rPr lang="fr-FR" dirty="0"/>
              <a:t>Identifier les responsabilités liées à la fonction.</a:t>
            </a:r>
          </a:p>
          <a:p>
            <a:pPr lvl="0"/>
            <a:endParaRPr lang="fr-FR" dirty="0"/>
          </a:p>
          <a:p>
            <a:pPr lvl="0"/>
            <a:r>
              <a:rPr lang="fr-FR" dirty="0"/>
              <a:t>Dans les principales activités relevant d’un secrétaire général de mairie : </a:t>
            </a:r>
          </a:p>
          <a:p>
            <a:pPr marL="342900" lvl="0" indent="-342900">
              <a:buFont typeface="Wingdings" panose="05000000000000000000" pitchFamily="2" charset="2"/>
              <a:buChar char="Ø"/>
            </a:pPr>
            <a:r>
              <a:rPr lang="fr-FR" dirty="0"/>
              <a:t>Expliquer les enjeux – risques – ressources relevant de la thématique. </a:t>
            </a:r>
          </a:p>
          <a:p>
            <a:pPr marL="342900" lvl="0" indent="-342900">
              <a:buFont typeface="Wingdings" panose="05000000000000000000" pitchFamily="2" charset="2"/>
              <a:buChar char="Ø"/>
            </a:pPr>
            <a:r>
              <a:rPr lang="fr-FR" dirty="0"/>
              <a:t>Identifier les bases de connaissance (niveau initiation) : les grands principes, le vocabulaire, les principales lois de référence.</a:t>
            </a:r>
          </a:p>
          <a:p>
            <a:pPr marL="342900" lvl="0" indent="-342900">
              <a:buFont typeface="Wingdings" panose="05000000000000000000" pitchFamily="2" charset="2"/>
              <a:buChar char="Ø"/>
            </a:pPr>
            <a:r>
              <a:rPr lang="fr-FR" dirty="0"/>
              <a:t>Identifier les sources d’information règlementaires et juridiques (où trouver l’information à jour).</a:t>
            </a:r>
            <a:endParaRPr lang="fr-FR" sz="1400" dirty="0"/>
          </a:p>
        </p:txBody>
      </p:sp>
      <p:sp>
        <p:nvSpPr>
          <p:cNvPr id="4" name="Espace réservé du texte 1">
            <a:extLst>
              <a:ext uri="{FF2B5EF4-FFF2-40B4-BE49-F238E27FC236}">
                <a16:creationId xmlns:a16="http://schemas.microsoft.com/office/drawing/2014/main" id="{F642A1DD-9B4F-0129-09CC-097769564C9D}"/>
              </a:ext>
            </a:extLst>
          </p:cNvPr>
          <p:cNvSpPr txBox="1">
            <a:spLocks/>
          </p:cNvSpPr>
          <p:nvPr/>
        </p:nvSpPr>
        <p:spPr>
          <a:xfrm>
            <a:off x="442913" y="296863"/>
            <a:ext cx="8169242" cy="515937"/>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La formation de professionnalisation au 1</a:t>
            </a:r>
            <a:r>
              <a:rPr lang="fr-FR" baseline="30000" dirty="0"/>
              <a:t>er</a:t>
            </a:r>
            <a:r>
              <a:rPr lang="fr-FR" dirty="0"/>
              <a:t> emploi</a:t>
            </a:r>
          </a:p>
        </p:txBody>
      </p:sp>
    </p:spTree>
    <p:extLst>
      <p:ext uri="{BB962C8B-B14F-4D97-AF65-F5344CB8AC3E}">
        <p14:creationId xmlns:p14="http://schemas.microsoft.com/office/powerpoint/2010/main" val="852961705"/>
      </p:ext>
    </p:extLst>
  </p:cSld>
  <p:clrMapOvr>
    <a:masterClrMapping/>
  </p:clrMapOvr>
</p:sld>
</file>

<file path=ppt/theme/theme1.xml><?xml version="1.0" encoding="utf-8"?>
<a:theme xmlns:a="http://schemas.openxmlformats.org/drawingml/2006/main" name="Thème Office">
  <a:themeElements>
    <a:clrScheme name="Personnalisé 3">
      <a:dk1>
        <a:srgbClr val="000000"/>
      </a:dk1>
      <a:lt1>
        <a:srgbClr val="FFFFFF"/>
      </a:lt1>
      <a:dk2>
        <a:srgbClr val="FF5D6B"/>
      </a:dk2>
      <a:lt2>
        <a:srgbClr val="07008D"/>
      </a:lt2>
      <a:accent1>
        <a:srgbClr val="FACDB0"/>
      </a:accent1>
      <a:accent2>
        <a:srgbClr val="FBEA39"/>
      </a:accent2>
      <a:accent3>
        <a:srgbClr val="FFB1FD"/>
      </a:accent3>
      <a:accent4>
        <a:srgbClr val="7A00D4"/>
      </a:accent4>
      <a:accent5>
        <a:srgbClr val="007DFF"/>
      </a:accent5>
      <a:accent6>
        <a:srgbClr val="00AFAD"/>
      </a:accent6>
      <a:hlink>
        <a:srgbClr val="7DF3C9"/>
      </a:hlink>
      <a:folHlink>
        <a:srgbClr val="4F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asque_NouvelleCharte">
  <a:themeElements>
    <a:clrScheme name="Personnalisé 3">
      <a:dk1>
        <a:srgbClr val="000000"/>
      </a:dk1>
      <a:lt1>
        <a:srgbClr val="FFFFFF"/>
      </a:lt1>
      <a:dk2>
        <a:srgbClr val="FF5D6B"/>
      </a:dk2>
      <a:lt2>
        <a:srgbClr val="07008D"/>
      </a:lt2>
      <a:accent1>
        <a:srgbClr val="FACDB0"/>
      </a:accent1>
      <a:accent2>
        <a:srgbClr val="FBEA39"/>
      </a:accent2>
      <a:accent3>
        <a:srgbClr val="FFB1FD"/>
      </a:accent3>
      <a:accent4>
        <a:srgbClr val="7A00D4"/>
      </a:accent4>
      <a:accent5>
        <a:srgbClr val="007DFF"/>
      </a:accent5>
      <a:accent6>
        <a:srgbClr val="00AFAD"/>
      </a:accent6>
      <a:hlink>
        <a:srgbClr val="7DF3C9"/>
      </a:hlink>
      <a:folHlink>
        <a:srgbClr val="4F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que_NouvelleCharte" id="{3E861C6E-4CEB-43EB-A7D8-BB73A37869AE}" vid="{526F3298-CDE4-43BC-8E97-F432326F5B2E}"/>
    </a:ext>
  </a:extLst>
</a:theme>
</file>

<file path=ppt/theme/theme3.xml><?xml version="1.0" encoding="utf-8"?>
<a:theme xmlns:a="http://schemas.openxmlformats.org/drawingml/2006/main" name="Office Theme">
  <a:themeElements>
    <a:clrScheme name="Personnalisé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1">
  <a:themeElements>
    <a:clrScheme name="Personnalisé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ème1" id="{AEDB792C-E9D3-436E-A468-DA13DB1311FE}" vid="{AB1DFA4D-8EEA-4EFF-B7DB-F186835EB959}"/>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8620</TotalTime>
  <Words>2067</Words>
  <Application>Microsoft Office PowerPoint</Application>
  <PresentationFormat>Grand écran</PresentationFormat>
  <Paragraphs>256</Paragraphs>
  <Slides>27</Slides>
  <Notes>2</Notes>
  <HiddenSlides>1</HiddenSlides>
  <MMClips>0</MMClips>
  <ScaleCrop>false</ScaleCrop>
  <HeadingPairs>
    <vt:vector size="6" baseType="variant">
      <vt:variant>
        <vt:lpstr>Polices utilisées</vt:lpstr>
      </vt:variant>
      <vt:variant>
        <vt:i4>10</vt:i4>
      </vt:variant>
      <vt:variant>
        <vt:lpstr>Thème</vt:lpstr>
      </vt:variant>
      <vt:variant>
        <vt:i4>4</vt:i4>
      </vt:variant>
      <vt:variant>
        <vt:lpstr>Titres des diapositives</vt:lpstr>
      </vt:variant>
      <vt:variant>
        <vt:i4>27</vt:i4>
      </vt:variant>
    </vt:vector>
  </HeadingPairs>
  <TitlesOfParts>
    <vt:vector size="41" baseType="lpstr">
      <vt:lpstr>MS Mincho</vt:lpstr>
      <vt:lpstr>Aptos</vt:lpstr>
      <vt:lpstr>Arial</vt:lpstr>
      <vt:lpstr>Calibri</vt:lpstr>
      <vt:lpstr>Century Gothic</vt:lpstr>
      <vt:lpstr>Courier New</vt:lpstr>
      <vt:lpstr>Open Sans</vt:lpstr>
      <vt:lpstr>Oswald</vt:lpstr>
      <vt:lpstr>Times New Roman</vt:lpstr>
      <vt:lpstr>Wingdings</vt:lpstr>
      <vt:lpstr>Thème Office</vt:lpstr>
      <vt:lpstr>Masque_NouvelleCharte</vt:lpstr>
      <vt:lpstr>Office Theme</vt:lpstr>
      <vt:lpstr>Thème1</vt:lpstr>
      <vt:lpstr>Forum départemental des Secrétaires Généraux de Mairie de la Meuse</vt:lpstr>
      <vt:lpstr>Présentation PowerPoint</vt:lpstr>
      <vt:lpstr>Présentation PowerPoint</vt:lpstr>
      <vt:lpstr>Nous allons évoquer avec vous :   La formation de professionnalisation au 1er emploi   L’offre de formation « citoyenneté » en 2026   L’offre de formation « élections municipales »   Une e-communauté dédiée aux SGM   Le bulletin trimestriel SGM   Les formations territorialisées</vt:lpstr>
      <vt:lpstr>Présentation PowerPoint</vt:lpstr>
      <vt:lpstr>Présentation PowerPoint</vt:lpstr>
      <vt:lpstr>Présentation PowerPoint</vt:lpstr>
      <vt:lpstr>Présentation PowerPoint</vt:lpstr>
      <vt:lpstr>Présentation PowerPoint</vt:lpstr>
      <vt:lpstr>Présentation PowerPoint</vt:lpstr>
      <vt:lpstr>Dispenses de formation</vt:lpstr>
      <vt:lpstr>Présentation PowerPoint</vt:lpstr>
      <vt:lpstr>L’offre de formation Citoyenneté en 2026</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KOBAYASHI-TISSOT Aya</dc:creator>
  <cp:lastModifiedBy>CLAVEL Marie Pierre</cp:lastModifiedBy>
  <cp:revision>447</cp:revision>
  <dcterms:created xsi:type="dcterms:W3CDTF">2024-07-28T23:48:48Z</dcterms:created>
  <dcterms:modified xsi:type="dcterms:W3CDTF">2025-11-18T14:11:30Z</dcterms:modified>
</cp:coreProperties>
</file>